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3E4CB8-F75C-4760-9E59-EE3144749B0F}" type="doc">
      <dgm:prSet loTypeId="urn:microsoft.com/office/officeart/2005/8/layout/radial6" loCatId="cycle" qsTypeId="urn:microsoft.com/office/officeart/2005/8/quickstyle/simple1" qsCatId="simple" csTypeId="urn:microsoft.com/office/officeart/2005/8/colors/colorful2" csCatId="colorful" phldr="1"/>
      <dgm:spPr/>
    </dgm:pt>
    <dgm:pt modelId="{F231CDBC-E41F-4FD9-8096-1D8B8D2EB27E}">
      <dgm:prSet phldrT="[Text]" custT="1"/>
      <dgm:spPr/>
      <dgm:t>
        <a:bodyPr/>
        <a:lstStyle/>
        <a:p>
          <a:r>
            <a:rPr lang="de-DE" sz="1200" dirty="0">
              <a:solidFill>
                <a:schemeClr val="bg1"/>
              </a:solidFill>
            </a:rPr>
            <a:t>Lobpreisen</a:t>
          </a:r>
        </a:p>
      </dgm:t>
    </dgm:pt>
    <dgm:pt modelId="{BF52D2C9-4E3D-4638-A48C-5113473AA0EF}" type="parTrans" cxnId="{37B135EB-D84C-4F00-9863-C9499FE381C6}">
      <dgm:prSet/>
      <dgm:spPr/>
      <dgm:t>
        <a:bodyPr/>
        <a:lstStyle/>
        <a:p>
          <a:endParaRPr lang="de-DE"/>
        </a:p>
      </dgm:t>
    </dgm:pt>
    <dgm:pt modelId="{8D4C4885-EC04-4A3F-A60E-61866C1C3DAC}" type="sibTrans" cxnId="{37B135EB-D84C-4F00-9863-C9499FE381C6}">
      <dgm:prSet/>
      <dgm:spPr/>
      <dgm:t>
        <a:bodyPr/>
        <a:lstStyle/>
        <a:p>
          <a:endParaRPr lang="de-DE"/>
        </a:p>
      </dgm:t>
    </dgm:pt>
    <dgm:pt modelId="{E8B98434-5EB2-482A-8B05-2C6653D5D5A3}">
      <dgm:prSet phldrT="[Text]" custT="1"/>
      <dgm:spPr/>
      <dgm:t>
        <a:bodyPr/>
        <a:lstStyle/>
        <a:p>
          <a:r>
            <a:rPr lang="de-DE" sz="1200" dirty="0">
              <a:solidFill>
                <a:schemeClr val="bg1"/>
              </a:solidFill>
            </a:rPr>
            <a:t>Warten</a:t>
          </a:r>
        </a:p>
      </dgm:t>
    </dgm:pt>
    <dgm:pt modelId="{FA69328B-22E0-4703-A1DB-816A229AFA9B}" type="parTrans" cxnId="{D27DBD5E-B672-4602-955A-3B74D3BE688A}">
      <dgm:prSet/>
      <dgm:spPr/>
      <dgm:t>
        <a:bodyPr/>
        <a:lstStyle/>
        <a:p>
          <a:endParaRPr lang="de-DE"/>
        </a:p>
      </dgm:t>
    </dgm:pt>
    <dgm:pt modelId="{7C721248-A870-44B0-B15D-E620EEE65E9D}" type="sibTrans" cxnId="{D27DBD5E-B672-4602-955A-3B74D3BE688A}">
      <dgm:prSet/>
      <dgm:spPr/>
      <dgm:t>
        <a:bodyPr/>
        <a:lstStyle/>
        <a:p>
          <a:endParaRPr lang="de-DE"/>
        </a:p>
      </dgm:t>
    </dgm:pt>
    <dgm:pt modelId="{4279775A-CA26-46BC-B322-ACE85B55F958}">
      <dgm:prSet phldrT="[Text]" custT="1"/>
      <dgm:spPr/>
      <dgm:t>
        <a:bodyPr/>
        <a:lstStyle/>
        <a:p>
          <a:r>
            <a:rPr lang="de-DE" sz="1200" dirty="0">
              <a:solidFill>
                <a:schemeClr val="bg1"/>
              </a:solidFill>
            </a:rPr>
            <a:t>Bekennen</a:t>
          </a:r>
        </a:p>
      </dgm:t>
    </dgm:pt>
    <dgm:pt modelId="{71E7FB7F-1835-4BF1-81CA-3B23D101E3DB}" type="parTrans" cxnId="{84C632A7-1D7A-480C-AAE2-A9985D5166B4}">
      <dgm:prSet/>
      <dgm:spPr/>
      <dgm:t>
        <a:bodyPr/>
        <a:lstStyle/>
        <a:p>
          <a:endParaRPr lang="de-DE"/>
        </a:p>
      </dgm:t>
    </dgm:pt>
    <dgm:pt modelId="{4F9C9436-9812-4505-8778-90C0D09F1667}" type="sibTrans" cxnId="{84C632A7-1D7A-480C-AAE2-A9985D5166B4}">
      <dgm:prSet/>
      <dgm:spPr/>
      <dgm:t>
        <a:bodyPr/>
        <a:lstStyle/>
        <a:p>
          <a:endParaRPr lang="de-DE"/>
        </a:p>
      </dgm:t>
    </dgm:pt>
    <dgm:pt modelId="{32530DD6-CFEC-4021-9D8B-F09B3B72C220}">
      <dgm:prSet phldrT="[Text]" custT="1"/>
      <dgm:spPr/>
      <dgm:t>
        <a:bodyPr/>
        <a:lstStyle/>
        <a:p>
          <a:r>
            <a:rPr lang="de-DE" sz="1200" dirty="0">
              <a:solidFill>
                <a:schemeClr val="bg1"/>
              </a:solidFill>
            </a:rPr>
            <a:t>In der Bibel Lesen</a:t>
          </a:r>
        </a:p>
      </dgm:t>
    </dgm:pt>
    <dgm:pt modelId="{E4100F9F-F702-4ECD-AC19-288D107AE5E3}" type="parTrans" cxnId="{D7C35FD6-C6E0-4E95-9895-5AE6929FF0F9}">
      <dgm:prSet/>
      <dgm:spPr/>
      <dgm:t>
        <a:bodyPr/>
        <a:lstStyle/>
        <a:p>
          <a:endParaRPr lang="de-DE"/>
        </a:p>
      </dgm:t>
    </dgm:pt>
    <dgm:pt modelId="{4CC99E64-4447-4CAF-BE3C-CF4EFCDD98BA}" type="sibTrans" cxnId="{D7C35FD6-C6E0-4E95-9895-5AE6929FF0F9}">
      <dgm:prSet/>
      <dgm:spPr/>
      <dgm:t>
        <a:bodyPr/>
        <a:lstStyle/>
        <a:p>
          <a:endParaRPr lang="de-DE"/>
        </a:p>
      </dgm:t>
    </dgm:pt>
    <dgm:pt modelId="{0746F68D-0172-4DC2-84ED-46D59A842FCC}">
      <dgm:prSet phldrT="[Text]" custT="1"/>
      <dgm:spPr/>
      <dgm:t>
        <a:bodyPr/>
        <a:lstStyle/>
        <a:p>
          <a:r>
            <a:rPr lang="de-DE" sz="1200" dirty="0">
              <a:solidFill>
                <a:schemeClr val="bg1"/>
              </a:solidFill>
            </a:rPr>
            <a:t>Bitte für mich</a:t>
          </a:r>
        </a:p>
      </dgm:t>
    </dgm:pt>
    <dgm:pt modelId="{48283DFE-F6CA-4D4B-9D59-07C7615C3719}" type="parTrans" cxnId="{F43CC982-9E4B-4296-9C3D-F71254AC1482}">
      <dgm:prSet/>
      <dgm:spPr/>
      <dgm:t>
        <a:bodyPr/>
        <a:lstStyle/>
        <a:p>
          <a:endParaRPr lang="de-DE"/>
        </a:p>
      </dgm:t>
    </dgm:pt>
    <dgm:pt modelId="{745BB073-6AD2-4157-9179-00C3F65F3AF0}" type="sibTrans" cxnId="{F43CC982-9E4B-4296-9C3D-F71254AC1482}">
      <dgm:prSet/>
      <dgm:spPr/>
      <dgm:t>
        <a:bodyPr/>
        <a:lstStyle/>
        <a:p>
          <a:endParaRPr lang="de-DE"/>
        </a:p>
      </dgm:t>
    </dgm:pt>
    <dgm:pt modelId="{4D13E9E6-C3EB-4667-9154-E4B1D612229A}">
      <dgm:prSet phldrT="[Text]" custT="1"/>
      <dgm:spPr/>
      <dgm:t>
        <a:bodyPr/>
        <a:lstStyle/>
        <a:p>
          <a:r>
            <a:rPr lang="de-DE" sz="1200" dirty="0">
              <a:solidFill>
                <a:schemeClr val="bg1"/>
              </a:solidFill>
            </a:rPr>
            <a:t>Fürbitte</a:t>
          </a:r>
        </a:p>
      </dgm:t>
    </dgm:pt>
    <dgm:pt modelId="{A4EC830A-0314-493E-A454-9EF9AC324774}" type="parTrans" cxnId="{80FD6DE3-0EDF-4E95-92E3-33A794B4298F}">
      <dgm:prSet/>
      <dgm:spPr/>
      <dgm:t>
        <a:bodyPr/>
        <a:lstStyle/>
        <a:p>
          <a:endParaRPr lang="de-DE"/>
        </a:p>
      </dgm:t>
    </dgm:pt>
    <dgm:pt modelId="{038404D1-C3EB-4A0D-BB14-899CB805F4C3}" type="sibTrans" cxnId="{80FD6DE3-0EDF-4E95-92E3-33A794B4298F}">
      <dgm:prSet/>
      <dgm:spPr/>
      <dgm:t>
        <a:bodyPr/>
        <a:lstStyle/>
        <a:p>
          <a:endParaRPr lang="de-DE"/>
        </a:p>
      </dgm:t>
    </dgm:pt>
    <dgm:pt modelId="{03136DC2-CB5C-43D9-88A0-7FD3D8624C0E}">
      <dgm:prSet phldrT="[Text]" custT="1"/>
      <dgm:spPr/>
      <dgm:t>
        <a:bodyPr/>
        <a:lstStyle/>
        <a:p>
          <a:r>
            <a:rPr lang="de-DE" sz="1200" dirty="0">
              <a:solidFill>
                <a:schemeClr val="bg1"/>
              </a:solidFill>
            </a:rPr>
            <a:t>Die Bibel beten</a:t>
          </a:r>
        </a:p>
      </dgm:t>
    </dgm:pt>
    <dgm:pt modelId="{0A95FAD0-51B9-4B87-9C63-AA0FEFA3F531}" type="parTrans" cxnId="{E5D9AB0C-4FCF-454F-9C39-417DB1B52D6E}">
      <dgm:prSet/>
      <dgm:spPr/>
      <dgm:t>
        <a:bodyPr/>
        <a:lstStyle/>
        <a:p>
          <a:endParaRPr lang="de-DE"/>
        </a:p>
      </dgm:t>
    </dgm:pt>
    <dgm:pt modelId="{4798C145-4931-4EE0-B2CA-875F18EF3AEF}" type="sibTrans" cxnId="{E5D9AB0C-4FCF-454F-9C39-417DB1B52D6E}">
      <dgm:prSet/>
      <dgm:spPr/>
      <dgm:t>
        <a:bodyPr/>
        <a:lstStyle/>
        <a:p>
          <a:endParaRPr lang="de-DE"/>
        </a:p>
      </dgm:t>
    </dgm:pt>
    <dgm:pt modelId="{E777E42C-44CC-44F5-9D17-59B9C15A5C43}">
      <dgm:prSet phldrT="[Text]" custT="1"/>
      <dgm:spPr/>
      <dgm:t>
        <a:bodyPr/>
        <a:lstStyle/>
        <a:p>
          <a:r>
            <a:rPr lang="de-DE" sz="1200" dirty="0">
              <a:solidFill>
                <a:schemeClr val="bg1"/>
              </a:solidFill>
            </a:rPr>
            <a:t>Danken</a:t>
          </a:r>
        </a:p>
      </dgm:t>
    </dgm:pt>
    <dgm:pt modelId="{0085BB90-07E2-4D0F-9AEC-FECA69736298}" type="parTrans" cxnId="{2A84971A-D2A8-4AB4-A78C-E2EFF1A3A2FC}">
      <dgm:prSet/>
      <dgm:spPr/>
      <dgm:t>
        <a:bodyPr/>
        <a:lstStyle/>
        <a:p>
          <a:endParaRPr lang="de-DE"/>
        </a:p>
      </dgm:t>
    </dgm:pt>
    <dgm:pt modelId="{5E1587FD-4053-4274-89BF-405BB121D7F2}" type="sibTrans" cxnId="{2A84971A-D2A8-4AB4-A78C-E2EFF1A3A2FC}">
      <dgm:prSet/>
      <dgm:spPr/>
      <dgm:t>
        <a:bodyPr/>
        <a:lstStyle/>
        <a:p>
          <a:endParaRPr lang="de-DE"/>
        </a:p>
      </dgm:t>
    </dgm:pt>
    <dgm:pt modelId="{2AB3C53B-DEBA-4E94-858D-14129331AB25}">
      <dgm:prSet phldrT="[Text]" custT="1"/>
      <dgm:spPr>
        <a:noFill/>
        <a:ln>
          <a:noFill/>
        </a:ln>
      </dgm:spPr>
      <dgm:t>
        <a:bodyPr/>
        <a:lstStyle/>
        <a:p>
          <a:r>
            <a:rPr lang="de-DE" sz="3200" dirty="0">
              <a:solidFill>
                <a:schemeClr val="tx1"/>
              </a:solidFill>
            </a:rPr>
            <a:t>Gebetsrad in </a:t>
          </a:r>
          <a:br>
            <a:rPr lang="de-DE" sz="3200" dirty="0">
              <a:solidFill>
                <a:schemeClr val="tx1"/>
              </a:solidFill>
            </a:rPr>
          </a:br>
          <a:r>
            <a:rPr lang="de-DE" sz="3200" dirty="0">
              <a:solidFill>
                <a:schemeClr val="tx1"/>
              </a:solidFill>
            </a:rPr>
            <a:t>5-min-Schritten</a:t>
          </a:r>
        </a:p>
      </dgm:t>
    </dgm:pt>
    <dgm:pt modelId="{A40D0DFD-7391-4137-BE01-F809481D716D}" type="parTrans" cxnId="{31D4AAE4-9C80-452F-B7B6-B035A6F6E736}">
      <dgm:prSet/>
      <dgm:spPr/>
      <dgm:t>
        <a:bodyPr/>
        <a:lstStyle/>
        <a:p>
          <a:endParaRPr lang="de-DE"/>
        </a:p>
      </dgm:t>
    </dgm:pt>
    <dgm:pt modelId="{46DB0D40-A4B2-4CAC-82E6-158010AC7F83}" type="sibTrans" cxnId="{31D4AAE4-9C80-452F-B7B6-B035A6F6E736}">
      <dgm:prSet/>
      <dgm:spPr/>
      <dgm:t>
        <a:bodyPr/>
        <a:lstStyle/>
        <a:p>
          <a:endParaRPr lang="de-DE"/>
        </a:p>
      </dgm:t>
    </dgm:pt>
    <dgm:pt modelId="{24BCCB94-85D3-4FD8-9CA7-5598EEC76944}">
      <dgm:prSet phldrT="[Text]" custT="1"/>
      <dgm:spPr/>
      <dgm:t>
        <a:bodyPr/>
        <a:lstStyle/>
        <a:p>
          <a:r>
            <a:rPr lang="de-DE" sz="1200" dirty="0">
              <a:solidFill>
                <a:schemeClr val="bg1"/>
              </a:solidFill>
            </a:rPr>
            <a:t>Singen</a:t>
          </a:r>
        </a:p>
      </dgm:t>
    </dgm:pt>
    <dgm:pt modelId="{CFBB6E50-5ABB-4C5E-AC11-C3E05E205BEB}" type="parTrans" cxnId="{71E51207-AB46-47E9-80F2-C673A92E0348}">
      <dgm:prSet/>
      <dgm:spPr/>
      <dgm:t>
        <a:bodyPr/>
        <a:lstStyle/>
        <a:p>
          <a:endParaRPr lang="de-DE"/>
        </a:p>
      </dgm:t>
    </dgm:pt>
    <dgm:pt modelId="{B5C5C502-7EC8-4238-A1F4-277725BF2C38}" type="sibTrans" cxnId="{71E51207-AB46-47E9-80F2-C673A92E0348}">
      <dgm:prSet/>
      <dgm:spPr/>
      <dgm:t>
        <a:bodyPr/>
        <a:lstStyle/>
        <a:p>
          <a:endParaRPr lang="de-DE"/>
        </a:p>
      </dgm:t>
    </dgm:pt>
    <dgm:pt modelId="{999373D8-C559-4DF6-B981-30D76916970A}">
      <dgm:prSet phldrT="[Text]" custT="1"/>
      <dgm:spPr/>
      <dgm:t>
        <a:bodyPr/>
        <a:lstStyle/>
        <a:p>
          <a:r>
            <a:rPr lang="de-DE" sz="1200" dirty="0">
              <a:solidFill>
                <a:schemeClr val="bg1"/>
              </a:solidFill>
            </a:rPr>
            <a:t>Meditieren</a:t>
          </a:r>
        </a:p>
      </dgm:t>
    </dgm:pt>
    <dgm:pt modelId="{A3ACA160-DBBA-4442-9119-75021B9CD3D9}" type="parTrans" cxnId="{C0396FF7-208C-4C1A-B82C-6E9CF88AAC74}">
      <dgm:prSet/>
      <dgm:spPr/>
      <dgm:t>
        <a:bodyPr/>
        <a:lstStyle/>
        <a:p>
          <a:endParaRPr lang="de-DE"/>
        </a:p>
      </dgm:t>
    </dgm:pt>
    <dgm:pt modelId="{F516D765-E0D6-490B-9947-EE71E24E32C2}" type="sibTrans" cxnId="{C0396FF7-208C-4C1A-B82C-6E9CF88AAC74}">
      <dgm:prSet/>
      <dgm:spPr/>
      <dgm:t>
        <a:bodyPr/>
        <a:lstStyle/>
        <a:p>
          <a:endParaRPr lang="de-DE"/>
        </a:p>
      </dgm:t>
    </dgm:pt>
    <dgm:pt modelId="{8987571F-A9E7-4953-A1DD-AE8E414E4CA7}">
      <dgm:prSet phldrT="[Text]" custT="1"/>
      <dgm:spPr/>
      <dgm:t>
        <a:bodyPr/>
        <a:lstStyle/>
        <a:p>
          <a:r>
            <a:rPr lang="de-DE" sz="1200" dirty="0">
              <a:solidFill>
                <a:schemeClr val="bg1"/>
              </a:solidFill>
            </a:rPr>
            <a:t>Hören</a:t>
          </a:r>
        </a:p>
      </dgm:t>
    </dgm:pt>
    <dgm:pt modelId="{F8153D28-CC56-45AA-9271-A9A2DD3CA176}" type="parTrans" cxnId="{BACD745E-90A8-4DA3-A0B7-E3638847A28D}">
      <dgm:prSet/>
      <dgm:spPr/>
      <dgm:t>
        <a:bodyPr/>
        <a:lstStyle/>
        <a:p>
          <a:endParaRPr lang="de-DE"/>
        </a:p>
      </dgm:t>
    </dgm:pt>
    <dgm:pt modelId="{0AD34D2F-AC26-42CE-B60D-559EC4B52BAF}" type="sibTrans" cxnId="{BACD745E-90A8-4DA3-A0B7-E3638847A28D}">
      <dgm:prSet/>
      <dgm:spPr/>
      <dgm:t>
        <a:bodyPr/>
        <a:lstStyle/>
        <a:p>
          <a:endParaRPr lang="de-DE"/>
        </a:p>
      </dgm:t>
    </dgm:pt>
    <dgm:pt modelId="{B8CB600C-F34F-4CBB-B9B8-BA122FFE4998}">
      <dgm:prSet phldrT="[Text]" custT="1"/>
      <dgm:spPr/>
      <dgm:t>
        <a:bodyPr/>
        <a:lstStyle/>
        <a:p>
          <a:r>
            <a:rPr lang="de-DE" sz="1200" dirty="0">
              <a:solidFill>
                <a:schemeClr val="bg1"/>
              </a:solidFill>
            </a:rPr>
            <a:t>Anbeten</a:t>
          </a:r>
        </a:p>
      </dgm:t>
    </dgm:pt>
    <dgm:pt modelId="{BE2BBF34-4C03-4490-87C4-AA75358FE40A}" type="parTrans" cxnId="{1FEAC146-3B65-41A2-A492-03294719C556}">
      <dgm:prSet/>
      <dgm:spPr/>
      <dgm:t>
        <a:bodyPr/>
        <a:lstStyle/>
        <a:p>
          <a:endParaRPr lang="de-DE"/>
        </a:p>
      </dgm:t>
    </dgm:pt>
    <dgm:pt modelId="{31B5D002-8CFB-4028-829E-966FCED668D1}" type="sibTrans" cxnId="{1FEAC146-3B65-41A2-A492-03294719C556}">
      <dgm:prSet/>
      <dgm:spPr/>
      <dgm:t>
        <a:bodyPr/>
        <a:lstStyle/>
        <a:p>
          <a:endParaRPr lang="de-DE"/>
        </a:p>
      </dgm:t>
    </dgm:pt>
    <dgm:pt modelId="{579BD857-65A0-4DC3-B4BF-311CC07A715F}" type="pres">
      <dgm:prSet presAssocID="{FE3E4CB8-F75C-4760-9E59-EE3144749B0F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83CDCA3-BB1E-40D0-AA00-15FB3A41A340}" type="pres">
      <dgm:prSet presAssocID="{2AB3C53B-DEBA-4E94-858D-14129331AB25}" presName="centerShape" presStyleLbl="node0" presStyleIdx="0" presStyleCnt="1" custScaleX="459266" custScaleY="242630"/>
      <dgm:spPr>
        <a:prstGeom prst="roundRect">
          <a:avLst/>
        </a:prstGeom>
      </dgm:spPr>
    </dgm:pt>
    <dgm:pt modelId="{641362BC-3E08-4FE1-85E7-8BEC6A84DBFD}" type="pres">
      <dgm:prSet presAssocID="{F231CDBC-E41F-4FD9-8096-1D8B8D2EB27E}" presName="node" presStyleLbl="node1" presStyleIdx="0" presStyleCnt="12" custScaleX="126105" custScaleY="126105">
        <dgm:presLayoutVars>
          <dgm:bulletEnabled val="1"/>
        </dgm:presLayoutVars>
      </dgm:prSet>
      <dgm:spPr>
        <a:prstGeom prst="teardrop">
          <a:avLst/>
        </a:prstGeom>
      </dgm:spPr>
    </dgm:pt>
    <dgm:pt modelId="{C69BD45A-BBCF-420E-BC5C-3D6F206CEC2A}" type="pres">
      <dgm:prSet presAssocID="{F231CDBC-E41F-4FD9-8096-1D8B8D2EB27E}" presName="dummy" presStyleCnt="0"/>
      <dgm:spPr/>
    </dgm:pt>
    <dgm:pt modelId="{FDF97544-1BC7-4D9D-9894-391D75E74B32}" type="pres">
      <dgm:prSet presAssocID="{8D4C4885-EC04-4A3F-A60E-61866C1C3DAC}" presName="sibTrans" presStyleLbl="sibTrans2D1" presStyleIdx="0" presStyleCnt="12"/>
      <dgm:spPr/>
    </dgm:pt>
    <dgm:pt modelId="{24798CDF-E668-400E-B1E6-1ACF082E9E46}" type="pres">
      <dgm:prSet presAssocID="{E8B98434-5EB2-482A-8B05-2C6653D5D5A3}" presName="node" presStyleLbl="node1" presStyleIdx="1" presStyleCnt="12" custScaleX="126105" custScaleY="126105">
        <dgm:presLayoutVars>
          <dgm:bulletEnabled val="1"/>
        </dgm:presLayoutVars>
      </dgm:prSet>
      <dgm:spPr>
        <a:prstGeom prst="teardrop">
          <a:avLst/>
        </a:prstGeom>
      </dgm:spPr>
    </dgm:pt>
    <dgm:pt modelId="{AD7AEAB1-2083-4690-9D14-1139D2324616}" type="pres">
      <dgm:prSet presAssocID="{E8B98434-5EB2-482A-8B05-2C6653D5D5A3}" presName="dummy" presStyleCnt="0"/>
      <dgm:spPr/>
    </dgm:pt>
    <dgm:pt modelId="{9A531520-39AD-4DB7-9A90-E230EC4228A2}" type="pres">
      <dgm:prSet presAssocID="{7C721248-A870-44B0-B15D-E620EEE65E9D}" presName="sibTrans" presStyleLbl="sibTrans2D1" presStyleIdx="1" presStyleCnt="12"/>
      <dgm:spPr/>
    </dgm:pt>
    <dgm:pt modelId="{2E6924D4-7C9F-4194-B38A-04FD73B02706}" type="pres">
      <dgm:prSet presAssocID="{4279775A-CA26-46BC-B322-ACE85B55F958}" presName="node" presStyleLbl="node1" presStyleIdx="2" presStyleCnt="12" custScaleX="126105" custScaleY="126105">
        <dgm:presLayoutVars>
          <dgm:bulletEnabled val="1"/>
        </dgm:presLayoutVars>
      </dgm:prSet>
      <dgm:spPr>
        <a:prstGeom prst="teardrop">
          <a:avLst/>
        </a:prstGeom>
      </dgm:spPr>
    </dgm:pt>
    <dgm:pt modelId="{6638FA10-C34A-4B5D-8C55-060B6C7D7605}" type="pres">
      <dgm:prSet presAssocID="{4279775A-CA26-46BC-B322-ACE85B55F958}" presName="dummy" presStyleCnt="0"/>
      <dgm:spPr/>
    </dgm:pt>
    <dgm:pt modelId="{2B95CE01-C8C1-4A97-A9A0-B84CA2B4E14D}" type="pres">
      <dgm:prSet presAssocID="{4F9C9436-9812-4505-8778-90C0D09F1667}" presName="sibTrans" presStyleLbl="sibTrans2D1" presStyleIdx="2" presStyleCnt="12"/>
      <dgm:spPr/>
    </dgm:pt>
    <dgm:pt modelId="{0601B6FC-0EDD-4866-BD07-A425A34F337A}" type="pres">
      <dgm:prSet presAssocID="{32530DD6-CFEC-4021-9D8B-F09B3B72C220}" presName="node" presStyleLbl="node1" presStyleIdx="3" presStyleCnt="12" custScaleX="126105" custScaleY="126105">
        <dgm:presLayoutVars>
          <dgm:bulletEnabled val="1"/>
        </dgm:presLayoutVars>
      </dgm:prSet>
      <dgm:spPr>
        <a:prstGeom prst="teardrop">
          <a:avLst/>
        </a:prstGeom>
      </dgm:spPr>
    </dgm:pt>
    <dgm:pt modelId="{4810FE04-D41A-4E4B-A2B9-0E92AC0F2437}" type="pres">
      <dgm:prSet presAssocID="{32530DD6-CFEC-4021-9D8B-F09B3B72C220}" presName="dummy" presStyleCnt="0"/>
      <dgm:spPr/>
    </dgm:pt>
    <dgm:pt modelId="{AF71FD7D-FA89-46F9-84D2-88BD423F041B}" type="pres">
      <dgm:prSet presAssocID="{4CC99E64-4447-4CAF-BE3C-CF4EFCDD98BA}" presName="sibTrans" presStyleLbl="sibTrans2D1" presStyleIdx="3" presStyleCnt="12"/>
      <dgm:spPr/>
    </dgm:pt>
    <dgm:pt modelId="{C272510B-F8C4-4224-BE90-E9BC2B60691B}" type="pres">
      <dgm:prSet presAssocID="{0746F68D-0172-4DC2-84ED-46D59A842FCC}" presName="node" presStyleLbl="node1" presStyleIdx="4" presStyleCnt="12" custScaleX="126105" custScaleY="126105">
        <dgm:presLayoutVars>
          <dgm:bulletEnabled val="1"/>
        </dgm:presLayoutVars>
      </dgm:prSet>
      <dgm:spPr>
        <a:prstGeom prst="teardrop">
          <a:avLst/>
        </a:prstGeom>
      </dgm:spPr>
    </dgm:pt>
    <dgm:pt modelId="{675E8477-2577-4BC5-A493-C70E34009E95}" type="pres">
      <dgm:prSet presAssocID="{0746F68D-0172-4DC2-84ED-46D59A842FCC}" presName="dummy" presStyleCnt="0"/>
      <dgm:spPr/>
    </dgm:pt>
    <dgm:pt modelId="{22016492-6A65-49F6-BF4E-D7F2E99E636F}" type="pres">
      <dgm:prSet presAssocID="{745BB073-6AD2-4157-9179-00C3F65F3AF0}" presName="sibTrans" presStyleLbl="sibTrans2D1" presStyleIdx="4" presStyleCnt="12"/>
      <dgm:spPr/>
    </dgm:pt>
    <dgm:pt modelId="{DB049AC9-EA20-4C23-9296-965D715BEA1B}" type="pres">
      <dgm:prSet presAssocID="{4D13E9E6-C3EB-4667-9154-E4B1D612229A}" presName="node" presStyleLbl="node1" presStyleIdx="5" presStyleCnt="12" custScaleX="126105" custScaleY="126105">
        <dgm:presLayoutVars>
          <dgm:bulletEnabled val="1"/>
        </dgm:presLayoutVars>
      </dgm:prSet>
      <dgm:spPr>
        <a:prstGeom prst="teardrop">
          <a:avLst/>
        </a:prstGeom>
      </dgm:spPr>
    </dgm:pt>
    <dgm:pt modelId="{06A45970-4866-44E7-BB6B-1546AE4EC6AD}" type="pres">
      <dgm:prSet presAssocID="{4D13E9E6-C3EB-4667-9154-E4B1D612229A}" presName="dummy" presStyleCnt="0"/>
      <dgm:spPr/>
    </dgm:pt>
    <dgm:pt modelId="{E2D3430B-87EE-4AEA-A141-6E4DDC492F23}" type="pres">
      <dgm:prSet presAssocID="{038404D1-C3EB-4A0D-BB14-899CB805F4C3}" presName="sibTrans" presStyleLbl="sibTrans2D1" presStyleIdx="5" presStyleCnt="12"/>
      <dgm:spPr/>
    </dgm:pt>
    <dgm:pt modelId="{4DD46E47-8D53-4108-A5AC-52D0A9639B5F}" type="pres">
      <dgm:prSet presAssocID="{03136DC2-CB5C-43D9-88A0-7FD3D8624C0E}" presName="node" presStyleLbl="node1" presStyleIdx="6" presStyleCnt="12" custScaleX="126105" custScaleY="126105">
        <dgm:presLayoutVars>
          <dgm:bulletEnabled val="1"/>
        </dgm:presLayoutVars>
      </dgm:prSet>
      <dgm:spPr>
        <a:prstGeom prst="teardrop">
          <a:avLst/>
        </a:prstGeom>
      </dgm:spPr>
    </dgm:pt>
    <dgm:pt modelId="{A8521A26-2541-4EC6-8880-7BA0D92F988A}" type="pres">
      <dgm:prSet presAssocID="{03136DC2-CB5C-43D9-88A0-7FD3D8624C0E}" presName="dummy" presStyleCnt="0"/>
      <dgm:spPr/>
    </dgm:pt>
    <dgm:pt modelId="{C68592BA-D058-48A4-83FA-85BBCD9D9003}" type="pres">
      <dgm:prSet presAssocID="{4798C145-4931-4EE0-B2CA-875F18EF3AEF}" presName="sibTrans" presStyleLbl="sibTrans2D1" presStyleIdx="6" presStyleCnt="12"/>
      <dgm:spPr/>
    </dgm:pt>
    <dgm:pt modelId="{1003C339-77D7-4D3A-8517-2317EDB523DE}" type="pres">
      <dgm:prSet presAssocID="{E777E42C-44CC-44F5-9D17-59B9C15A5C43}" presName="node" presStyleLbl="node1" presStyleIdx="7" presStyleCnt="12" custScaleX="126105" custScaleY="126105">
        <dgm:presLayoutVars>
          <dgm:bulletEnabled val="1"/>
        </dgm:presLayoutVars>
      </dgm:prSet>
      <dgm:spPr>
        <a:prstGeom prst="teardrop">
          <a:avLst/>
        </a:prstGeom>
      </dgm:spPr>
    </dgm:pt>
    <dgm:pt modelId="{9B45C11B-1B32-4477-8D59-FC358A660CEE}" type="pres">
      <dgm:prSet presAssocID="{E777E42C-44CC-44F5-9D17-59B9C15A5C43}" presName="dummy" presStyleCnt="0"/>
      <dgm:spPr/>
    </dgm:pt>
    <dgm:pt modelId="{8346BFB6-872A-4249-8B64-37F9A1840D0C}" type="pres">
      <dgm:prSet presAssocID="{5E1587FD-4053-4274-89BF-405BB121D7F2}" presName="sibTrans" presStyleLbl="sibTrans2D1" presStyleIdx="7" presStyleCnt="12"/>
      <dgm:spPr/>
    </dgm:pt>
    <dgm:pt modelId="{DBB58083-6E77-4ACD-B373-D800B8E80B31}" type="pres">
      <dgm:prSet presAssocID="{24BCCB94-85D3-4FD8-9CA7-5598EEC76944}" presName="node" presStyleLbl="node1" presStyleIdx="8" presStyleCnt="12" custScaleX="126105" custScaleY="126105">
        <dgm:presLayoutVars>
          <dgm:bulletEnabled val="1"/>
        </dgm:presLayoutVars>
      </dgm:prSet>
      <dgm:spPr>
        <a:prstGeom prst="teardrop">
          <a:avLst/>
        </a:prstGeom>
      </dgm:spPr>
    </dgm:pt>
    <dgm:pt modelId="{76A511C3-93E3-45E2-98CC-86F6743DF43B}" type="pres">
      <dgm:prSet presAssocID="{24BCCB94-85D3-4FD8-9CA7-5598EEC76944}" presName="dummy" presStyleCnt="0"/>
      <dgm:spPr/>
    </dgm:pt>
    <dgm:pt modelId="{7A171281-8EC5-4461-B486-25BF63C80877}" type="pres">
      <dgm:prSet presAssocID="{B5C5C502-7EC8-4238-A1F4-277725BF2C38}" presName="sibTrans" presStyleLbl="sibTrans2D1" presStyleIdx="8" presStyleCnt="12"/>
      <dgm:spPr/>
    </dgm:pt>
    <dgm:pt modelId="{556A7DCA-6CD0-4079-B449-9C47BEC80EAB}" type="pres">
      <dgm:prSet presAssocID="{999373D8-C559-4DF6-B981-30D76916970A}" presName="node" presStyleLbl="node1" presStyleIdx="9" presStyleCnt="12" custScaleX="126105" custScaleY="126105">
        <dgm:presLayoutVars>
          <dgm:bulletEnabled val="1"/>
        </dgm:presLayoutVars>
      </dgm:prSet>
      <dgm:spPr>
        <a:prstGeom prst="teardrop">
          <a:avLst/>
        </a:prstGeom>
      </dgm:spPr>
    </dgm:pt>
    <dgm:pt modelId="{0C369253-A3CA-4CA1-8766-405B0AFE9801}" type="pres">
      <dgm:prSet presAssocID="{999373D8-C559-4DF6-B981-30D76916970A}" presName="dummy" presStyleCnt="0"/>
      <dgm:spPr/>
    </dgm:pt>
    <dgm:pt modelId="{30E5C6ED-3ED9-49FD-B66A-92D6176C1A45}" type="pres">
      <dgm:prSet presAssocID="{F516D765-E0D6-490B-9947-EE71E24E32C2}" presName="sibTrans" presStyleLbl="sibTrans2D1" presStyleIdx="9" presStyleCnt="12"/>
      <dgm:spPr/>
    </dgm:pt>
    <dgm:pt modelId="{C8C97E85-EF26-4CB2-BBE5-F43000C80D32}" type="pres">
      <dgm:prSet presAssocID="{8987571F-A9E7-4953-A1DD-AE8E414E4CA7}" presName="node" presStyleLbl="node1" presStyleIdx="10" presStyleCnt="12" custScaleX="126105" custScaleY="126105">
        <dgm:presLayoutVars>
          <dgm:bulletEnabled val="1"/>
        </dgm:presLayoutVars>
      </dgm:prSet>
      <dgm:spPr>
        <a:prstGeom prst="teardrop">
          <a:avLst/>
        </a:prstGeom>
      </dgm:spPr>
    </dgm:pt>
    <dgm:pt modelId="{EE031399-F48A-4339-8597-01DBB756D2C5}" type="pres">
      <dgm:prSet presAssocID="{8987571F-A9E7-4953-A1DD-AE8E414E4CA7}" presName="dummy" presStyleCnt="0"/>
      <dgm:spPr/>
    </dgm:pt>
    <dgm:pt modelId="{F4307234-331C-4FE5-97D3-5D709E8C52F0}" type="pres">
      <dgm:prSet presAssocID="{0AD34D2F-AC26-42CE-B60D-559EC4B52BAF}" presName="sibTrans" presStyleLbl="sibTrans2D1" presStyleIdx="10" presStyleCnt="12"/>
      <dgm:spPr/>
    </dgm:pt>
    <dgm:pt modelId="{EB2E9955-9F35-4378-BF82-4CEF1CC5BD59}" type="pres">
      <dgm:prSet presAssocID="{B8CB600C-F34F-4CBB-B9B8-BA122FFE4998}" presName="node" presStyleLbl="node1" presStyleIdx="11" presStyleCnt="12" custScaleX="126105" custScaleY="126105">
        <dgm:presLayoutVars>
          <dgm:bulletEnabled val="1"/>
        </dgm:presLayoutVars>
      </dgm:prSet>
      <dgm:spPr>
        <a:prstGeom prst="teardrop">
          <a:avLst/>
        </a:prstGeom>
      </dgm:spPr>
    </dgm:pt>
    <dgm:pt modelId="{C382C231-5750-46EF-BF94-96327F69BC20}" type="pres">
      <dgm:prSet presAssocID="{B8CB600C-F34F-4CBB-B9B8-BA122FFE4998}" presName="dummy" presStyleCnt="0"/>
      <dgm:spPr/>
    </dgm:pt>
    <dgm:pt modelId="{48D8C841-BC1E-4C77-B480-066F0C2D3F7C}" type="pres">
      <dgm:prSet presAssocID="{31B5D002-8CFB-4028-829E-966FCED668D1}" presName="sibTrans" presStyleLbl="sibTrans2D1" presStyleIdx="11" presStyleCnt="12"/>
      <dgm:spPr/>
    </dgm:pt>
  </dgm:ptLst>
  <dgm:cxnLst>
    <dgm:cxn modelId="{7922DD00-0A37-4DBD-928B-E56629099350}" type="presOf" srcId="{038404D1-C3EB-4A0D-BB14-899CB805F4C3}" destId="{E2D3430B-87EE-4AEA-A141-6E4DDC492F23}" srcOrd="0" destOrd="0" presId="urn:microsoft.com/office/officeart/2005/8/layout/radial6"/>
    <dgm:cxn modelId="{71E51207-AB46-47E9-80F2-C673A92E0348}" srcId="{2AB3C53B-DEBA-4E94-858D-14129331AB25}" destId="{24BCCB94-85D3-4FD8-9CA7-5598EEC76944}" srcOrd="8" destOrd="0" parTransId="{CFBB6E50-5ABB-4C5E-AC11-C3E05E205BEB}" sibTransId="{B5C5C502-7EC8-4238-A1F4-277725BF2C38}"/>
    <dgm:cxn modelId="{299F5907-5256-4B69-8978-DC55EB700205}" type="presOf" srcId="{03136DC2-CB5C-43D9-88A0-7FD3D8624C0E}" destId="{4DD46E47-8D53-4108-A5AC-52D0A9639B5F}" srcOrd="0" destOrd="0" presId="urn:microsoft.com/office/officeart/2005/8/layout/radial6"/>
    <dgm:cxn modelId="{129D380A-EA53-4F77-B81A-049BE6E16A0C}" type="presOf" srcId="{4279775A-CA26-46BC-B322-ACE85B55F958}" destId="{2E6924D4-7C9F-4194-B38A-04FD73B02706}" srcOrd="0" destOrd="0" presId="urn:microsoft.com/office/officeart/2005/8/layout/radial6"/>
    <dgm:cxn modelId="{E5D9AB0C-4FCF-454F-9C39-417DB1B52D6E}" srcId="{2AB3C53B-DEBA-4E94-858D-14129331AB25}" destId="{03136DC2-CB5C-43D9-88A0-7FD3D8624C0E}" srcOrd="6" destOrd="0" parTransId="{0A95FAD0-51B9-4B87-9C63-AA0FEFA3F531}" sibTransId="{4798C145-4931-4EE0-B2CA-875F18EF3AEF}"/>
    <dgm:cxn modelId="{C81AE50D-ABA2-4BDD-9F81-094CF52F74DC}" type="presOf" srcId="{4F9C9436-9812-4505-8778-90C0D09F1667}" destId="{2B95CE01-C8C1-4A97-A9A0-B84CA2B4E14D}" srcOrd="0" destOrd="0" presId="urn:microsoft.com/office/officeart/2005/8/layout/radial6"/>
    <dgm:cxn modelId="{FE5A1B10-E303-4428-A5C9-C1E8F16246AF}" type="presOf" srcId="{0746F68D-0172-4DC2-84ED-46D59A842FCC}" destId="{C272510B-F8C4-4224-BE90-E9BC2B60691B}" srcOrd="0" destOrd="0" presId="urn:microsoft.com/office/officeart/2005/8/layout/radial6"/>
    <dgm:cxn modelId="{F51B0214-C781-40C8-BDFE-A3D8CDAB44C2}" type="presOf" srcId="{4D13E9E6-C3EB-4667-9154-E4B1D612229A}" destId="{DB049AC9-EA20-4C23-9296-965D715BEA1B}" srcOrd="0" destOrd="0" presId="urn:microsoft.com/office/officeart/2005/8/layout/radial6"/>
    <dgm:cxn modelId="{D8363F16-111C-416B-AA44-0B09716A0A84}" type="presOf" srcId="{4798C145-4931-4EE0-B2CA-875F18EF3AEF}" destId="{C68592BA-D058-48A4-83FA-85BBCD9D9003}" srcOrd="0" destOrd="0" presId="urn:microsoft.com/office/officeart/2005/8/layout/radial6"/>
    <dgm:cxn modelId="{2A84971A-D2A8-4AB4-A78C-E2EFF1A3A2FC}" srcId="{2AB3C53B-DEBA-4E94-858D-14129331AB25}" destId="{E777E42C-44CC-44F5-9D17-59B9C15A5C43}" srcOrd="7" destOrd="0" parTransId="{0085BB90-07E2-4D0F-9AEC-FECA69736298}" sibTransId="{5E1587FD-4053-4274-89BF-405BB121D7F2}"/>
    <dgm:cxn modelId="{F9B3D122-235A-49DC-988A-31C4EE527D12}" type="presOf" srcId="{2AB3C53B-DEBA-4E94-858D-14129331AB25}" destId="{B83CDCA3-BB1E-40D0-AA00-15FB3A41A340}" srcOrd="0" destOrd="0" presId="urn:microsoft.com/office/officeart/2005/8/layout/radial6"/>
    <dgm:cxn modelId="{4B3F4924-38B6-4E7C-80A6-5E8749B12AA6}" type="presOf" srcId="{B5C5C502-7EC8-4238-A1F4-277725BF2C38}" destId="{7A171281-8EC5-4461-B486-25BF63C80877}" srcOrd="0" destOrd="0" presId="urn:microsoft.com/office/officeart/2005/8/layout/radial6"/>
    <dgm:cxn modelId="{BACD745E-90A8-4DA3-A0B7-E3638847A28D}" srcId="{2AB3C53B-DEBA-4E94-858D-14129331AB25}" destId="{8987571F-A9E7-4953-A1DD-AE8E414E4CA7}" srcOrd="10" destOrd="0" parTransId="{F8153D28-CC56-45AA-9271-A9A2DD3CA176}" sibTransId="{0AD34D2F-AC26-42CE-B60D-559EC4B52BAF}"/>
    <dgm:cxn modelId="{D27DBD5E-B672-4602-955A-3B74D3BE688A}" srcId="{2AB3C53B-DEBA-4E94-858D-14129331AB25}" destId="{E8B98434-5EB2-482A-8B05-2C6653D5D5A3}" srcOrd="1" destOrd="0" parTransId="{FA69328B-22E0-4703-A1DB-816A229AFA9B}" sibTransId="{7C721248-A870-44B0-B15D-E620EEE65E9D}"/>
    <dgm:cxn modelId="{1FEAC146-3B65-41A2-A492-03294719C556}" srcId="{2AB3C53B-DEBA-4E94-858D-14129331AB25}" destId="{B8CB600C-F34F-4CBB-B9B8-BA122FFE4998}" srcOrd="11" destOrd="0" parTransId="{BE2BBF34-4C03-4490-87C4-AA75358FE40A}" sibTransId="{31B5D002-8CFB-4028-829E-966FCED668D1}"/>
    <dgm:cxn modelId="{C2100670-9797-4C16-845B-328CDC218ABB}" type="presOf" srcId="{31B5D002-8CFB-4028-829E-966FCED668D1}" destId="{48D8C841-BC1E-4C77-B480-066F0C2D3F7C}" srcOrd="0" destOrd="0" presId="urn:microsoft.com/office/officeart/2005/8/layout/radial6"/>
    <dgm:cxn modelId="{0206A652-493A-41F6-8935-932B9AD565BC}" type="presOf" srcId="{F516D765-E0D6-490B-9947-EE71E24E32C2}" destId="{30E5C6ED-3ED9-49FD-B66A-92D6176C1A45}" srcOrd="0" destOrd="0" presId="urn:microsoft.com/office/officeart/2005/8/layout/radial6"/>
    <dgm:cxn modelId="{B665807B-40C0-411B-9F04-BEA41A2DF385}" type="presOf" srcId="{B8CB600C-F34F-4CBB-B9B8-BA122FFE4998}" destId="{EB2E9955-9F35-4378-BF82-4CEF1CC5BD59}" srcOrd="0" destOrd="0" presId="urn:microsoft.com/office/officeart/2005/8/layout/radial6"/>
    <dgm:cxn modelId="{F43CC982-9E4B-4296-9C3D-F71254AC1482}" srcId="{2AB3C53B-DEBA-4E94-858D-14129331AB25}" destId="{0746F68D-0172-4DC2-84ED-46D59A842FCC}" srcOrd="4" destOrd="0" parTransId="{48283DFE-F6CA-4D4B-9D59-07C7615C3719}" sibTransId="{745BB073-6AD2-4157-9179-00C3F65F3AF0}"/>
    <dgm:cxn modelId="{2560DA89-4FC8-4C59-9221-E1E555D0BD32}" type="presOf" srcId="{E777E42C-44CC-44F5-9D17-59B9C15A5C43}" destId="{1003C339-77D7-4D3A-8517-2317EDB523DE}" srcOrd="0" destOrd="0" presId="urn:microsoft.com/office/officeart/2005/8/layout/radial6"/>
    <dgm:cxn modelId="{FBCCA88B-FD8E-471C-96E4-82BCE184F177}" type="presOf" srcId="{999373D8-C559-4DF6-B981-30D76916970A}" destId="{556A7DCA-6CD0-4079-B449-9C47BEC80EAB}" srcOrd="0" destOrd="0" presId="urn:microsoft.com/office/officeart/2005/8/layout/radial6"/>
    <dgm:cxn modelId="{B4A4E19A-13A9-4D03-A784-6D7B2B2B8074}" type="presOf" srcId="{745BB073-6AD2-4157-9179-00C3F65F3AF0}" destId="{22016492-6A65-49F6-BF4E-D7F2E99E636F}" srcOrd="0" destOrd="0" presId="urn:microsoft.com/office/officeart/2005/8/layout/radial6"/>
    <dgm:cxn modelId="{3F5010A1-BF33-406A-B0C9-2692A1A4E7BA}" type="presOf" srcId="{8D4C4885-EC04-4A3F-A60E-61866C1C3DAC}" destId="{FDF97544-1BC7-4D9D-9894-391D75E74B32}" srcOrd="0" destOrd="0" presId="urn:microsoft.com/office/officeart/2005/8/layout/radial6"/>
    <dgm:cxn modelId="{2936FDA3-B50A-4A61-80A8-54DA314D70B8}" type="presOf" srcId="{0AD34D2F-AC26-42CE-B60D-559EC4B52BAF}" destId="{F4307234-331C-4FE5-97D3-5D709E8C52F0}" srcOrd="0" destOrd="0" presId="urn:microsoft.com/office/officeart/2005/8/layout/radial6"/>
    <dgm:cxn modelId="{84C632A7-1D7A-480C-AAE2-A9985D5166B4}" srcId="{2AB3C53B-DEBA-4E94-858D-14129331AB25}" destId="{4279775A-CA26-46BC-B322-ACE85B55F958}" srcOrd="2" destOrd="0" parTransId="{71E7FB7F-1835-4BF1-81CA-3B23D101E3DB}" sibTransId="{4F9C9436-9812-4505-8778-90C0D09F1667}"/>
    <dgm:cxn modelId="{193B2BAE-395F-4D78-99ED-E2E725FB5D07}" type="presOf" srcId="{24BCCB94-85D3-4FD8-9CA7-5598EEC76944}" destId="{DBB58083-6E77-4ACD-B373-D800B8E80B31}" srcOrd="0" destOrd="0" presId="urn:microsoft.com/office/officeart/2005/8/layout/radial6"/>
    <dgm:cxn modelId="{530FDBB8-06BB-4DF1-83EF-F4012B9AC67D}" type="presOf" srcId="{32530DD6-CFEC-4021-9D8B-F09B3B72C220}" destId="{0601B6FC-0EDD-4866-BD07-A425A34F337A}" srcOrd="0" destOrd="0" presId="urn:microsoft.com/office/officeart/2005/8/layout/radial6"/>
    <dgm:cxn modelId="{286FFAC5-B3F7-40FE-BA12-46D9C259EB50}" type="presOf" srcId="{E8B98434-5EB2-482A-8B05-2C6653D5D5A3}" destId="{24798CDF-E668-400E-B1E6-1ACF082E9E46}" srcOrd="0" destOrd="0" presId="urn:microsoft.com/office/officeart/2005/8/layout/radial6"/>
    <dgm:cxn modelId="{D7C35FD6-C6E0-4E95-9895-5AE6929FF0F9}" srcId="{2AB3C53B-DEBA-4E94-858D-14129331AB25}" destId="{32530DD6-CFEC-4021-9D8B-F09B3B72C220}" srcOrd="3" destOrd="0" parTransId="{E4100F9F-F702-4ECD-AC19-288D107AE5E3}" sibTransId="{4CC99E64-4447-4CAF-BE3C-CF4EFCDD98BA}"/>
    <dgm:cxn modelId="{EC0AA1D6-E89A-4E45-9262-03F92342893F}" type="presOf" srcId="{5E1587FD-4053-4274-89BF-405BB121D7F2}" destId="{8346BFB6-872A-4249-8B64-37F9A1840D0C}" srcOrd="0" destOrd="0" presId="urn:microsoft.com/office/officeart/2005/8/layout/radial6"/>
    <dgm:cxn modelId="{4BB171DE-7D4C-4EAC-898B-D08EA68A866C}" type="presOf" srcId="{FE3E4CB8-F75C-4760-9E59-EE3144749B0F}" destId="{579BD857-65A0-4DC3-B4BF-311CC07A715F}" srcOrd="0" destOrd="0" presId="urn:microsoft.com/office/officeart/2005/8/layout/radial6"/>
    <dgm:cxn modelId="{80FD6DE3-0EDF-4E95-92E3-33A794B4298F}" srcId="{2AB3C53B-DEBA-4E94-858D-14129331AB25}" destId="{4D13E9E6-C3EB-4667-9154-E4B1D612229A}" srcOrd="5" destOrd="0" parTransId="{A4EC830A-0314-493E-A454-9EF9AC324774}" sibTransId="{038404D1-C3EB-4A0D-BB14-899CB805F4C3}"/>
    <dgm:cxn modelId="{31D4AAE4-9C80-452F-B7B6-B035A6F6E736}" srcId="{FE3E4CB8-F75C-4760-9E59-EE3144749B0F}" destId="{2AB3C53B-DEBA-4E94-858D-14129331AB25}" srcOrd="0" destOrd="0" parTransId="{A40D0DFD-7391-4137-BE01-F809481D716D}" sibTransId="{46DB0D40-A4B2-4CAC-82E6-158010AC7F83}"/>
    <dgm:cxn modelId="{313A46E9-FE85-4C01-9065-3FBE7BFD3228}" type="presOf" srcId="{7C721248-A870-44B0-B15D-E620EEE65E9D}" destId="{9A531520-39AD-4DB7-9A90-E230EC4228A2}" srcOrd="0" destOrd="0" presId="urn:microsoft.com/office/officeart/2005/8/layout/radial6"/>
    <dgm:cxn modelId="{37B135EB-D84C-4F00-9863-C9499FE381C6}" srcId="{2AB3C53B-DEBA-4E94-858D-14129331AB25}" destId="{F231CDBC-E41F-4FD9-8096-1D8B8D2EB27E}" srcOrd="0" destOrd="0" parTransId="{BF52D2C9-4E3D-4638-A48C-5113473AA0EF}" sibTransId="{8D4C4885-EC04-4A3F-A60E-61866C1C3DAC}"/>
    <dgm:cxn modelId="{1DE18FEB-3E3E-4EE3-AC19-FBDD0B460659}" type="presOf" srcId="{F231CDBC-E41F-4FD9-8096-1D8B8D2EB27E}" destId="{641362BC-3E08-4FE1-85E7-8BEC6A84DBFD}" srcOrd="0" destOrd="0" presId="urn:microsoft.com/office/officeart/2005/8/layout/radial6"/>
    <dgm:cxn modelId="{DDF333ED-0F35-48F9-80CB-3D788CB3DE37}" type="presOf" srcId="{8987571F-A9E7-4953-A1DD-AE8E414E4CA7}" destId="{C8C97E85-EF26-4CB2-BBE5-F43000C80D32}" srcOrd="0" destOrd="0" presId="urn:microsoft.com/office/officeart/2005/8/layout/radial6"/>
    <dgm:cxn modelId="{A6CFC3EE-4922-4F09-8113-FF16483DC523}" type="presOf" srcId="{4CC99E64-4447-4CAF-BE3C-CF4EFCDD98BA}" destId="{AF71FD7D-FA89-46F9-84D2-88BD423F041B}" srcOrd="0" destOrd="0" presId="urn:microsoft.com/office/officeart/2005/8/layout/radial6"/>
    <dgm:cxn modelId="{C0396FF7-208C-4C1A-B82C-6E9CF88AAC74}" srcId="{2AB3C53B-DEBA-4E94-858D-14129331AB25}" destId="{999373D8-C559-4DF6-B981-30D76916970A}" srcOrd="9" destOrd="0" parTransId="{A3ACA160-DBBA-4442-9119-75021B9CD3D9}" sibTransId="{F516D765-E0D6-490B-9947-EE71E24E32C2}"/>
    <dgm:cxn modelId="{295DB8A0-B7AA-4EDD-ADCF-F1DC7CDCE717}" type="presParOf" srcId="{579BD857-65A0-4DC3-B4BF-311CC07A715F}" destId="{B83CDCA3-BB1E-40D0-AA00-15FB3A41A340}" srcOrd="0" destOrd="0" presId="urn:microsoft.com/office/officeart/2005/8/layout/radial6"/>
    <dgm:cxn modelId="{274007DD-F859-47E0-80A8-1475F8A032E0}" type="presParOf" srcId="{579BD857-65A0-4DC3-B4BF-311CC07A715F}" destId="{641362BC-3E08-4FE1-85E7-8BEC6A84DBFD}" srcOrd="1" destOrd="0" presId="urn:microsoft.com/office/officeart/2005/8/layout/radial6"/>
    <dgm:cxn modelId="{890EB5DA-B5BE-412D-9440-07915F39B53D}" type="presParOf" srcId="{579BD857-65A0-4DC3-B4BF-311CC07A715F}" destId="{C69BD45A-BBCF-420E-BC5C-3D6F206CEC2A}" srcOrd="2" destOrd="0" presId="urn:microsoft.com/office/officeart/2005/8/layout/radial6"/>
    <dgm:cxn modelId="{37B1200D-02E9-43F4-8423-091165D2254A}" type="presParOf" srcId="{579BD857-65A0-4DC3-B4BF-311CC07A715F}" destId="{FDF97544-1BC7-4D9D-9894-391D75E74B32}" srcOrd="3" destOrd="0" presId="urn:microsoft.com/office/officeart/2005/8/layout/radial6"/>
    <dgm:cxn modelId="{6EE74487-17D9-4C10-88E3-B4BCB88E58AD}" type="presParOf" srcId="{579BD857-65A0-4DC3-B4BF-311CC07A715F}" destId="{24798CDF-E668-400E-B1E6-1ACF082E9E46}" srcOrd="4" destOrd="0" presId="urn:microsoft.com/office/officeart/2005/8/layout/radial6"/>
    <dgm:cxn modelId="{A2EFCDE9-1604-4A9F-A131-6641B9E55935}" type="presParOf" srcId="{579BD857-65A0-4DC3-B4BF-311CC07A715F}" destId="{AD7AEAB1-2083-4690-9D14-1139D2324616}" srcOrd="5" destOrd="0" presId="urn:microsoft.com/office/officeart/2005/8/layout/radial6"/>
    <dgm:cxn modelId="{35B02C02-1D2A-461F-8DA7-BD5DB583CEED}" type="presParOf" srcId="{579BD857-65A0-4DC3-B4BF-311CC07A715F}" destId="{9A531520-39AD-4DB7-9A90-E230EC4228A2}" srcOrd="6" destOrd="0" presId="urn:microsoft.com/office/officeart/2005/8/layout/radial6"/>
    <dgm:cxn modelId="{DD93B213-5886-43B2-8B2B-EDB4A5D94879}" type="presParOf" srcId="{579BD857-65A0-4DC3-B4BF-311CC07A715F}" destId="{2E6924D4-7C9F-4194-B38A-04FD73B02706}" srcOrd="7" destOrd="0" presId="urn:microsoft.com/office/officeart/2005/8/layout/radial6"/>
    <dgm:cxn modelId="{4172880E-2D50-40BB-BFE0-54B47B085C8E}" type="presParOf" srcId="{579BD857-65A0-4DC3-B4BF-311CC07A715F}" destId="{6638FA10-C34A-4B5D-8C55-060B6C7D7605}" srcOrd="8" destOrd="0" presId="urn:microsoft.com/office/officeart/2005/8/layout/radial6"/>
    <dgm:cxn modelId="{5EFFB02A-07E3-4B78-9D03-1226E43115CB}" type="presParOf" srcId="{579BD857-65A0-4DC3-B4BF-311CC07A715F}" destId="{2B95CE01-C8C1-4A97-A9A0-B84CA2B4E14D}" srcOrd="9" destOrd="0" presId="urn:microsoft.com/office/officeart/2005/8/layout/radial6"/>
    <dgm:cxn modelId="{3DF7A852-1484-43B0-8B98-C50369C7D06C}" type="presParOf" srcId="{579BD857-65A0-4DC3-B4BF-311CC07A715F}" destId="{0601B6FC-0EDD-4866-BD07-A425A34F337A}" srcOrd="10" destOrd="0" presId="urn:microsoft.com/office/officeart/2005/8/layout/radial6"/>
    <dgm:cxn modelId="{917845E9-B21E-4061-B5C5-DC669FFF0080}" type="presParOf" srcId="{579BD857-65A0-4DC3-B4BF-311CC07A715F}" destId="{4810FE04-D41A-4E4B-A2B9-0E92AC0F2437}" srcOrd="11" destOrd="0" presId="urn:microsoft.com/office/officeart/2005/8/layout/radial6"/>
    <dgm:cxn modelId="{A7757D3C-EB26-47C1-86D2-147523076A12}" type="presParOf" srcId="{579BD857-65A0-4DC3-B4BF-311CC07A715F}" destId="{AF71FD7D-FA89-46F9-84D2-88BD423F041B}" srcOrd="12" destOrd="0" presId="urn:microsoft.com/office/officeart/2005/8/layout/radial6"/>
    <dgm:cxn modelId="{83613CF4-6E6C-4101-AE5A-9C8092C1316D}" type="presParOf" srcId="{579BD857-65A0-4DC3-B4BF-311CC07A715F}" destId="{C272510B-F8C4-4224-BE90-E9BC2B60691B}" srcOrd="13" destOrd="0" presId="urn:microsoft.com/office/officeart/2005/8/layout/radial6"/>
    <dgm:cxn modelId="{B324C7CD-5D30-4431-A5C4-5C1F8DCEB8FB}" type="presParOf" srcId="{579BD857-65A0-4DC3-B4BF-311CC07A715F}" destId="{675E8477-2577-4BC5-A493-C70E34009E95}" srcOrd="14" destOrd="0" presId="urn:microsoft.com/office/officeart/2005/8/layout/radial6"/>
    <dgm:cxn modelId="{5C7B2931-2317-41A6-8606-1DEF07E207EF}" type="presParOf" srcId="{579BD857-65A0-4DC3-B4BF-311CC07A715F}" destId="{22016492-6A65-49F6-BF4E-D7F2E99E636F}" srcOrd="15" destOrd="0" presId="urn:microsoft.com/office/officeart/2005/8/layout/radial6"/>
    <dgm:cxn modelId="{223710FA-9241-40B1-8DE4-6AFB3F85DBF5}" type="presParOf" srcId="{579BD857-65A0-4DC3-B4BF-311CC07A715F}" destId="{DB049AC9-EA20-4C23-9296-965D715BEA1B}" srcOrd="16" destOrd="0" presId="urn:microsoft.com/office/officeart/2005/8/layout/radial6"/>
    <dgm:cxn modelId="{D46398D0-3512-4EF1-BD98-B64C9D7FB2F7}" type="presParOf" srcId="{579BD857-65A0-4DC3-B4BF-311CC07A715F}" destId="{06A45970-4866-44E7-BB6B-1546AE4EC6AD}" srcOrd="17" destOrd="0" presId="urn:microsoft.com/office/officeart/2005/8/layout/radial6"/>
    <dgm:cxn modelId="{1F43BC21-8031-4011-A5B2-CC2BD87E8283}" type="presParOf" srcId="{579BD857-65A0-4DC3-B4BF-311CC07A715F}" destId="{E2D3430B-87EE-4AEA-A141-6E4DDC492F23}" srcOrd="18" destOrd="0" presId="urn:microsoft.com/office/officeart/2005/8/layout/radial6"/>
    <dgm:cxn modelId="{6077E79B-7BFB-4322-80F9-952FB4597182}" type="presParOf" srcId="{579BD857-65A0-4DC3-B4BF-311CC07A715F}" destId="{4DD46E47-8D53-4108-A5AC-52D0A9639B5F}" srcOrd="19" destOrd="0" presId="urn:microsoft.com/office/officeart/2005/8/layout/radial6"/>
    <dgm:cxn modelId="{038DFEB4-AEC7-4417-8C30-CF4D96EA85BD}" type="presParOf" srcId="{579BD857-65A0-4DC3-B4BF-311CC07A715F}" destId="{A8521A26-2541-4EC6-8880-7BA0D92F988A}" srcOrd="20" destOrd="0" presId="urn:microsoft.com/office/officeart/2005/8/layout/radial6"/>
    <dgm:cxn modelId="{EFAA8D26-01CA-4FEC-B6AA-6D5BDE721184}" type="presParOf" srcId="{579BD857-65A0-4DC3-B4BF-311CC07A715F}" destId="{C68592BA-D058-48A4-83FA-85BBCD9D9003}" srcOrd="21" destOrd="0" presId="urn:microsoft.com/office/officeart/2005/8/layout/radial6"/>
    <dgm:cxn modelId="{81902517-DD3C-4DF7-A736-C1778D10DA22}" type="presParOf" srcId="{579BD857-65A0-4DC3-B4BF-311CC07A715F}" destId="{1003C339-77D7-4D3A-8517-2317EDB523DE}" srcOrd="22" destOrd="0" presId="urn:microsoft.com/office/officeart/2005/8/layout/radial6"/>
    <dgm:cxn modelId="{06DC49C6-53E0-44AD-A3CD-ECFE88E4DDE3}" type="presParOf" srcId="{579BD857-65A0-4DC3-B4BF-311CC07A715F}" destId="{9B45C11B-1B32-4477-8D59-FC358A660CEE}" srcOrd="23" destOrd="0" presId="urn:microsoft.com/office/officeart/2005/8/layout/radial6"/>
    <dgm:cxn modelId="{D8DEA066-CCF2-427D-BC89-EBA34EA06FDB}" type="presParOf" srcId="{579BD857-65A0-4DC3-B4BF-311CC07A715F}" destId="{8346BFB6-872A-4249-8B64-37F9A1840D0C}" srcOrd="24" destOrd="0" presId="urn:microsoft.com/office/officeart/2005/8/layout/radial6"/>
    <dgm:cxn modelId="{7C113B3E-41C6-416A-AB27-A974AB20D401}" type="presParOf" srcId="{579BD857-65A0-4DC3-B4BF-311CC07A715F}" destId="{DBB58083-6E77-4ACD-B373-D800B8E80B31}" srcOrd="25" destOrd="0" presId="urn:microsoft.com/office/officeart/2005/8/layout/radial6"/>
    <dgm:cxn modelId="{E39ED78F-A735-48A8-AEFA-D5FDD6F779F7}" type="presParOf" srcId="{579BD857-65A0-4DC3-B4BF-311CC07A715F}" destId="{76A511C3-93E3-45E2-98CC-86F6743DF43B}" srcOrd="26" destOrd="0" presId="urn:microsoft.com/office/officeart/2005/8/layout/radial6"/>
    <dgm:cxn modelId="{C4FFD4CA-EE22-442B-B00E-C6B72463A716}" type="presParOf" srcId="{579BD857-65A0-4DC3-B4BF-311CC07A715F}" destId="{7A171281-8EC5-4461-B486-25BF63C80877}" srcOrd="27" destOrd="0" presId="urn:microsoft.com/office/officeart/2005/8/layout/radial6"/>
    <dgm:cxn modelId="{292A2B16-565F-4F51-9E71-F25343D058CE}" type="presParOf" srcId="{579BD857-65A0-4DC3-B4BF-311CC07A715F}" destId="{556A7DCA-6CD0-4079-B449-9C47BEC80EAB}" srcOrd="28" destOrd="0" presId="urn:microsoft.com/office/officeart/2005/8/layout/radial6"/>
    <dgm:cxn modelId="{E0FED035-119A-44CC-B318-09C7127E5368}" type="presParOf" srcId="{579BD857-65A0-4DC3-B4BF-311CC07A715F}" destId="{0C369253-A3CA-4CA1-8766-405B0AFE9801}" srcOrd="29" destOrd="0" presId="urn:microsoft.com/office/officeart/2005/8/layout/radial6"/>
    <dgm:cxn modelId="{F0A127F0-92F1-4945-B869-0409AD291173}" type="presParOf" srcId="{579BD857-65A0-4DC3-B4BF-311CC07A715F}" destId="{30E5C6ED-3ED9-49FD-B66A-92D6176C1A45}" srcOrd="30" destOrd="0" presId="urn:microsoft.com/office/officeart/2005/8/layout/radial6"/>
    <dgm:cxn modelId="{53CD991D-1E03-4FDE-843E-EEB3CFCDCC7B}" type="presParOf" srcId="{579BD857-65A0-4DC3-B4BF-311CC07A715F}" destId="{C8C97E85-EF26-4CB2-BBE5-F43000C80D32}" srcOrd="31" destOrd="0" presId="urn:microsoft.com/office/officeart/2005/8/layout/radial6"/>
    <dgm:cxn modelId="{44127A20-F479-4B04-90A6-2BCAECC4AA40}" type="presParOf" srcId="{579BD857-65A0-4DC3-B4BF-311CC07A715F}" destId="{EE031399-F48A-4339-8597-01DBB756D2C5}" srcOrd="32" destOrd="0" presId="urn:microsoft.com/office/officeart/2005/8/layout/radial6"/>
    <dgm:cxn modelId="{7ABF2639-4E5B-4449-BBDF-6CF2B2D7507B}" type="presParOf" srcId="{579BD857-65A0-4DC3-B4BF-311CC07A715F}" destId="{F4307234-331C-4FE5-97D3-5D709E8C52F0}" srcOrd="33" destOrd="0" presId="urn:microsoft.com/office/officeart/2005/8/layout/radial6"/>
    <dgm:cxn modelId="{76882542-8A5B-4CBD-A5B7-D85798ABA8D7}" type="presParOf" srcId="{579BD857-65A0-4DC3-B4BF-311CC07A715F}" destId="{EB2E9955-9F35-4378-BF82-4CEF1CC5BD59}" srcOrd="34" destOrd="0" presId="urn:microsoft.com/office/officeart/2005/8/layout/radial6"/>
    <dgm:cxn modelId="{397DC9ED-113D-4A28-9C9B-07D64AD41BAE}" type="presParOf" srcId="{579BD857-65A0-4DC3-B4BF-311CC07A715F}" destId="{C382C231-5750-46EF-BF94-96327F69BC20}" srcOrd="35" destOrd="0" presId="urn:microsoft.com/office/officeart/2005/8/layout/radial6"/>
    <dgm:cxn modelId="{7C6B2545-632C-4209-8D04-7F3E2610D981}" type="presParOf" srcId="{579BD857-65A0-4DC3-B4BF-311CC07A715F}" destId="{48D8C841-BC1E-4C77-B480-066F0C2D3F7C}" srcOrd="36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3E4CB8-F75C-4760-9E59-EE3144749B0F}" type="doc">
      <dgm:prSet loTypeId="urn:microsoft.com/office/officeart/2005/8/layout/radial6" loCatId="cycle" qsTypeId="urn:microsoft.com/office/officeart/2005/8/quickstyle/simple1" qsCatId="simple" csTypeId="urn:microsoft.com/office/officeart/2005/8/colors/colorful2" csCatId="colorful" phldr="1"/>
      <dgm:spPr/>
    </dgm:pt>
    <dgm:pt modelId="{F231CDBC-E41F-4FD9-8096-1D8B8D2EB27E}">
      <dgm:prSet phldrT="[Text]" custT="1"/>
      <dgm:spPr/>
      <dgm:t>
        <a:bodyPr/>
        <a:lstStyle/>
        <a:p>
          <a:r>
            <a:rPr lang="de-DE" sz="1200" dirty="0">
              <a:solidFill>
                <a:schemeClr val="bg1"/>
              </a:solidFill>
            </a:rPr>
            <a:t>Lobpreisen</a:t>
          </a:r>
        </a:p>
      </dgm:t>
    </dgm:pt>
    <dgm:pt modelId="{BF52D2C9-4E3D-4638-A48C-5113473AA0EF}" type="parTrans" cxnId="{37B135EB-D84C-4F00-9863-C9499FE381C6}">
      <dgm:prSet/>
      <dgm:spPr/>
      <dgm:t>
        <a:bodyPr/>
        <a:lstStyle/>
        <a:p>
          <a:endParaRPr lang="de-DE"/>
        </a:p>
      </dgm:t>
    </dgm:pt>
    <dgm:pt modelId="{8D4C4885-EC04-4A3F-A60E-61866C1C3DAC}" type="sibTrans" cxnId="{37B135EB-D84C-4F00-9863-C9499FE381C6}">
      <dgm:prSet/>
      <dgm:spPr/>
      <dgm:t>
        <a:bodyPr/>
        <a:lstStyle/>
        <a:p>
          <a:endParaRPr lang="de-DE"/>
        </a:p>
      </dgm:t>
    </dgm:pt>
    <dgm:pt modelId="{E8B98434-5EB2-482A-8B05-2C6653D5D5A3}">
      <dgm:prSet phldrT="[Text]" custT="1"/>
      <dgm:spPr/>
      <dgm:t>
        <a:bodyPr/>
        <a:lstStyle/>
        <a:p>
          <a:r>
            <a:rPr lang="de-DE" sz="1200" dirty="0">
              <a:solidFill>
                <a:schemeClr val="bg1"/>
              </a:solidFill>
            </a:rPr>
            <a:t>Warten</a:t>
          </a:r>
        </a:p>
      </dgm:t>
    </dgm:pt>
    <dgm:pt modelId="{FA69328B-22E0-4703-A1DB-816A229AFA9B}" type="parTrans" cxnId="{D27DBD5E-B672-4602-955A-3B74D3BE688A}">
      <dgm:prSet/>
      <dgm:spPr/>
      <dgm:t>
        <a:bodyPr/>
        <a:lstStyle/>
        <a:p>
          <a:endParaRPr lang="de-DE"/>
        </a:p>
      </dgm:t>
    </dgm:pt>
    <dgm:pt modelId="{7C721248-A870-44B0-B15D-E620EEE65E9D}" type="sibTrans" cxnId="{D27DBD5E-B672-4602-955A-3B74D3BE688A}">
      <dgm:prSet/>
      <dgm:spPr/>
      <dgm:t>
        <a:bodyPr/>
        <a:lstStyle/>
        <a:p>
          <a:endParaRPr lang="de-DE"/>
        </a:p>
      </dgm:t>
    </dgm:pt>
    <dgm:pt modelId="{4279775A-CA26-46BC-B322-ACE85B55F958}">
      <dgm:prSet phldrT="[Text]" custT="1"/>
      <dgm:spPr/>
      <dgm:t>
        <a:bodyPr/>
        <a:lstStyle/>
        <a:p>
          <a:r>
            <a:rPr lang="de-DE" sz="1200" dirty="0">
              <a:solidFill>
                <a:schemeClr val="bg1"/>
              </a:solidFill>
            </a:rPr>
            <a:t>Bekennen</a:t>
          </a:r>
        </a:p>
      </dgm:t>
    </dgm:pt>
    <dgm:pt modelId="{71E7FB7F-1835-4BF1-81CA-3B23D101E3DB}" type="parTrans" cxnId="{84C632A7-1D7A-480C-AAE2-A9985D5166B4}">
      <dgm:prSet/>
      <dgm:spPr/>
      <dgm:t>
        <a:bodyPr/>
        <a:lstStyle/>
        <a:p>
          <a:endParaRPr lang="de-DE"/>
        </a:p>
      </dgm:t>
    </dgm:pt>
    <dgm:pt modelId="{4F9C9436-9812-4505-8778-90C0D09F1667}" type="sibTrans" cxnId="{84C632A7-1D7A-480C-AAE2-A9985D5166B4}">
      <dgm:prSet/>
      <dgm:spPr/>
      <dgm:t>
        <a:bodyPr/>
        <a:lstStyle/>
        <a:p>
          <a:endParaRPr lang="de-DE"/>
        </a:p>
      </dgm:t>
    </dgm:pt>
    <dgm:pt modelId="{32530DD6-CFEC-4021-9D8B-F09B3B72C220}">
      <dgm:prSet phldrT="[Text]" custT="1"/>
      <dgm:spPr/>
      <dgm:t>
        <a:bodyPr/>
        <a:lstStyle/>
        <a:p>
          <a:r>
            <a:rPr lang="de-DE" sz="1200" dirty="0">
              <a:solidFill>
                <a:schemeClr val="bg1"/>
              </a:solidFill>
            </a:rPr>
            <a:t>Lesen</a:t>
          </a:r>
        </a:p>
      </dgm:t>
    </dgm:pt>
    <dgm:pt modelId="{E4100F9F-F702-4ECD-AC19-288D107AE5E3}" type="parTrans" cxnId="{D7C35FD6-C6E0-4E95-9895-5AE6929FF0F9}">
      <dgm:prSet/>
      <dgm:spPr/>
      <dgm:t>
        <a:bodyPr/>
        <a:lstStyle/>
        <a:p>
          <a:endParaRPr lang="de-DE"/>
        </a:p>
      </dgm:t>
    </dgm:pt>
    <dgm:pt modelId="{4CC99E64-4447-4CAF-BE3C-CF4EFCDD98BA}" type="sibTrans" cxnId="{D7C35FD6-C6E0-4E95-9895-5AE6929FF0F9}">
      <dgm:prSet/>
      <dgm:spPr/>
      <dgm:t>
        <a:bodyPr/>
        <a:lstStyle/>
        <a:p>
          <a:endParaRPr lang="de-DE"/>
        </a:p>
      </dgm:t>
    </dgm:pt>
    <dgm:pt modelId="{0746F68D-0172-4DC2-84ED-46D59A842FCC}">
      <dgm:prSet phldrT="[Text]" custT="1"/>
      <dgm:spPr/>
      <dgm:t>
        <a:bodyPr/>
        <a:lstStyle/>
        <a:p>
          <a:r>
            <a:rPr lang="de-DE" sz="1200" dirty="0">
              <a:solidFill>
                <a:schemeClr val="bg1"/>
              </a:solidFill>
            </a:rPr>
            <a:t>Bitte für mich</a:t>
          </a:r>
        </a:p>
      </dgm:t>
    </dgm:pt>
    <dgm:pt modelId="{48283DFE-F6CA-4D4B-9D59-07C7615C3719}" type="parTrans" cxnId="{F43CC982-9E4B-4296-9C3D-F71254AC1482}">
      <dgm:prSet/>
      <dgm:spPr/>
      <dgm:t>
        <a:bodyPr/>
        <a:lstStyle/>
        <a:p>
          <a:endParaRPr lang="de-DE"/>
        </a:p>
      </dgm:t>
    </dgm:pt>
    <dgm:pt modelId="{745BB073-6AD2-4157-9179-00C3F65F3AF0}" type="sibTrans" cxnId="{F43CC982-9E4B-4296-9C3D-F71254AC1482}">
      <dgm:prSet/>
      <dgm:spPr/>
      <dgm:t>
        <a:bodyPr/>
        <a:lstStyle/>
        <a:p>
          <a:endParaRPr lang="de-DE"/>
        </a:p>
      </dgm:t>
    </dgm:pt>
    <dgm:pt modelId="{4D13E9E6-C3EB-4667-9154-E4B1D612229A}">
      <dgm:prSet phldrT="[Text]" custT="1"/>
      <dgm:spPr/>
      <dgm:t>
        <a:bodyPr/>
        <a:lstStyle/>
        <a:p>
          <a:r>
            <a:rPr lang="de-DE" sz="1200" dirty="0">
              <a:solidFill>
                <a:schemeClr val="bg1"/>
              </a:solidFill>
            </a:rPr>
            <a:t>Fürbitte</a:t>
          </a:r>
        </a:p>
      </dgm:t>
    </dgm:pt>
    <dgm:pt modelId="{A4EC830A-0314-493E-A454-9EF9AC324774}" type="parTrans" cxnId="{80FD6DE3-0EDF-4E95-92E3-33A794B4298F}">
      <dgm:prSet/>
      <dgm:spPr/>
      <dgm:t>
        <a:bodyPr/>
        <a:lstStyle/>
        <a:p>
          <a:endParaRPr lang="de-DE"/>
        </a:p>
      </dgm:t>
    </dgm:pt>
    <dgm:pt modelId="{038404D1-C3EB-4A0D-BB14-899CB805F4C3}" type="sibTrans" cxnId="{80FD6DE3-0EDF-4E95-92E3-33A794B4298F}">
      <dgm:prSet/>
      <dgm:spPr/>
      <dgm:t>
        <a:bodyPr/>
        <a:lstStyle/>
        <a:p>
          <a:endParaRPr lang="de-DE"/>
        </a:p>
      </dgm:t>
    </dgm:pt>
    <dgm:pt modelId="{03136DC2-CB5C-43D9-88A0-7FD3D8624C0E}">
      <dgm:prSet phldrT="[Text]" custT="1"/>
      <dgm:spPr/>
      <dgm:t>
        <a:bodyPr/>
        <a:lstStyle/>
        <a:p>
          <a:r>
            <a:rPr lang="de-DE" sz="1200" dirty="0">
              <a:solidFill>
                <a:schemeClr val="bg1"/>
              </a:solidFill>
            </a:rPr>
            <a:t>Die Bibel beten</a:t>
          </a:r>
        </a:p>
      </dgm:t>
    </dgm:pt>
    <dgm:pt modelId="{0A95FAD0-51B9-4B87-9C63-AA0FEFA3F531}" type="parTrans" cxnId="{E5D9AB0C-4FCF-454F-9C39-417DB1B52D6E}">
      <dgm:prSet/>
      <dgm:spPr/>
      <dgm:t>
        <a:bodyPr/>
        <a:lstStyle/>
        <a:p>
          <a:endParaRPr lang="de-DE"/>
        </a:p>
      </dgm:t>
    </dgm:pt>
    <dgm:pt modelId="{4798C145-4931-4EE0-B2CA-875F18EF3AEF}" type="sibTrans" cxnId="{E5D9AB0C-4FCF-454F-9C39-417DB1B52D6E}">
      <dgm:prSet/>
      <dgm:spPr/>
      <dgm:t>
        <a:bodyPr/>
        <a:lstStyle/>
        <a:p>
          <a:endParaRPr lang="de-DE"/>
        </a:p>
      </dgm:t>
    </dgm:pt>
    <dgm:pt modelId="{E777E42C-44CC-44F5-9D17-59B9C15A5C43}">
      <dgm:prSet phldrT="[Text]" custT="1"/>
      <dgm:spPr/>
      <dgm:t>
        <a:bodyPr/>
        <a:lstStyle/>
        <a:p>
          <a:r>
            <a:rPr lang="de-DE" sz="1200" dirty="0">
              <a:solidFill>
                <a:schemeClr val="bg1"/>
              </a:solidFill>
            </a:rPr>
            <a:t>Danken</a:t>
          </a:r>
        </a:p>
      </dgm:t>
    </dgm:pt>
    <dgm:pt modelId="{0085BB90-07E2-4D0F-9AEC-FECA69736298}" type="parTrans" cxnId="{2A84971A-D2A8-4AB4-A78C-E2EFF1A3A2FC}">
      <dgm:prSet/>
      <dgm:spPr/>
      <dgm:t>
        <a:bodyPr/>
        <a:lstStyle/>
        <a:p>
          <a:endParaRPr lang="de-DE"/>
        </a:p>
      </dgm:t>
    </dgm:pt>
    <dgm:pt modelId="{5E1587FD-4053-4274-89BF-405BB121D7F2}" type="sibTrans" cxnId="{2A84971A-D2A8-4AB4-A78C-E2EFF1A3A2FC}">
      <dgm:prSet/>
      <dgm:spPr/>
      <dgm:t>
        <a:bodyPr/>
        <a:lstStyle/>
        <a:p>
          <a:endParaRPr lang="de-DE"/>
        </a:p>
      </dgm:t>
    </dgm:pt>
    <dgm:pt modelId="{2AB3C53B-DEBA-4E94-858D-14129331AB25}">
      <dgm:prSet phldrT="[Text]" custT="1"/>
      <dgm:spPr>
        <a:noFill/>
        <a:ln>
          <a:noFill/>
        </a:ln>
      </dgm:spPr>
      <dgm:t>
        <a:bodyPr/>
        <a:lstStyle/>
        <a:p>
          <a:r>
            <a:rPr lang="de-DE" sz="3200" dirty="0">
              <a:solidFill>
                <a:schemeClr val="bg1"/>
              </a:solidFill>
            </a:rPr>
            <a:t>Gebetsrad in </a:t>
          </a:r>
          <a:br>
            <a:rPr lang="de-DE" sz="3200" dirty="0">
              <a:solidFill>
                <a:schemeClr val="bg1"/>
              </a:solidFill>
            </a:rPr>
          </a:br>
          <a:r>
            <a:rPr lang="de-DE" sz="3200" dirty="0">
              <a:solidFill>
                <a:schemeClr val="bg1"/>
              </a:solidFill>
            </a:rPr>
            <a:t>5-min-Schritten</a:t>
          </a:r>
        </a:p>
      </dgm:t>
    </dgm:pt>
    <dgm:pt modelId="{A40D0DFD-7391-4137-BE01-F809481D716D}" type="parTrans" cxnId="{31D4AAE4-9C80-452F-B7B6-B035A6F6E736}">
      <dgm:prSet/>
      <dgm:spPr/>
      <dgm:t>
        <a:bodyPr/>
        <a:lstStyle/>
        <a:p>
          <a:endParaRPr lang="de-DE"/>
        </a:p>
      </dgm:t>
    </dgm:pt>
    <dgm:pt modelId="{46DB0D40-A4B2-4CAC-82E6-158010AC7F83}" type="sibTrans" cxnId="{31D4AAE4-9C80-452F-B7B6-B035A6F6E736}">
      <dgm:prSet/>
      <dgm:spPr/>
      <dgm:t>
        <a:bodyPr/>
        <a:lstStyle/>
        <a:p>
          <a:endParaRPr lang="de-DE"/>
        </a:p>
      </dgm:t>
    </dgm:pt>
    <dgm:pt modelId="{24BCCB94-85D3-4FD8-9CA7-5598EEC76944}">
      <dgm:prSet phldrT="[Text]" custT="1"/>
      <dgm:spPr/>
      <dgm:t>
        <a:bodyPr/>
        <a:lstStyle/>
        <a:p>
          <a:r>
            <a:rPr lang="de-DE" sz="1200" dirty="0">
              <a:solidFill>
                <a:schemeClr val="bg1"/>
              </a:solidFill>
            </a:rPr>
            <a:t>Singen</a:t>
          </a:r>
        </a:p>
      </dgm:t>
    </dgm:pt>
    <dgm:pt modelId="{CFBB6E50-5ABB-4C5E-AC11-C3E05E205BEB}" type="parTrans" cxnId="{71E51207-AB46-47E9-80F2-C673A92E0348}">
      <dgm:prSet/>
      <dgm:spPr/>
      <dgm:t>
        <a:bodyPr/>
        <a:lstStyle/>
        <a:p>
          <a:endParaRPr lang="de-DE"/>
        </a:p>
      </dgm:t>
    </dgm:pt>
    <dgm:pt modelId="{B5C5C502-7EC8-4238-A1F4-277725BF2C38}" type="sibTrans" cxnId="{71E51207-AB46-47E9-80F2-C673A92E0348}">
      <dgm:prSet/>
      <dgm:spPr/>
      <dgm:t>
        <a:bodyPr/>
        <a:lstStyle/>
        <a:p>
          <a:endParaRPr lang="de-DE"/>
        </a:p>
      </dgm:t>
    </dgm:pt>
    <dgm:pt modelId="{999373D8-C559-4DF6-B981-30D76916970A}">
      <dgm:prSet phldrT="[Text]" custT="1"/>
      <dgm:spPr/>
      <dgm:t>
        <a:bodyPr/>
        <a:lstStyle/>
        <a:p>
          <a:r>
            <a:rPr lang="de-DE" sz="1200" dirty="0">
              <a:solidFill>
                <a:schemeClr val="bg1"/>
              </a:solidFill>
            </a:rPr>
            <a:t>Meditieren</a:t>
          </a:r>
        </a:p>
      </dgm:t>
    </dgm:pt>
    <dgm:pt modelId="{A3ACA160-DBBA-4442-9119-75021B9CD3D9}" type="parTrans" cxnId="{C0396FF7-208C-4C1A-B82C-6E9CF88AAC74}">
      <dgm:prSet/>
      <dgm:spPr/>
      <dgm:t>
        <a:bodyPr/>
        <a:lstStyle/>
        <a:p>
          <a:endParaRPr lang="de-DE"/>
        </a:p>
      </dgm:t>
    </dgm:pt>
    <dgm:pt modelId="{F516D765-E0D6-490B-9947-EE71E24E32C2}" type="sibTrans" cxnId="{C0396FF7-208C-4C1A-B82C-6E9CF88AAC74}">
      <dgm:prSet/>
      <dgm:spPr/>
      <dgm:t>
        <a:bodyPr/>
        <a:lstStyle/>
        <a:p>
          <a:endParaRPr lang="de-DE"/>
        </a:p>
      </dgm:t>
    </dgm:pt>
    <dgm:pt modelId="{8987571F-A9E7-4953-A1DD-AE8E414E4CA7}">
      <dgm:prSet phldrT="[Text]" custT="1"/>
      <dgm:spPr/>
      <dgm:t>
        <a:bodyPr/>
        <a:lstStyle/>
        <a:p>
          <a:r>
            <a:rPr lang="de-DE" sz="1200" dirty="0">
              <a:solidFill>
                <a:schemeClr val="bg1"/>
              </a:solidFill>
            </a:rPr>
            <a:t>Hören</a:t>
          </a:r>
        </a:p>
      </dgm:t>
    </dgm:pt>
    <dgm:pt modelId="{F8153D28-CC56-45AA-9271-A9A2DD3CA176}" type="parTrans" cxnId="{BACD745E-90A8-4DA3-A0B7-E3638847A28D}">
      <dgm:prSet/>
      <dgm:spPr/>
      <dgm:t>
        <a:bodyPr/>
        <a:lstStyle/>
        <a:p>
          <a:endParaRPr lang="de-DE"/>
        </a:p>
      </dgm:t>
    </dgm:pt>
    <dgm:pt modelId="{0AD34D2F-AC26-42CE-B60D-559EC4B52BAF}" type="sibTrans" cxnId="{BACD745E-90A8-4DA3-A0B7-E3638847A28D}">
      <dgm:prSet/>
      <dgm:spPr/>
      <dgm:t>
        <a:bodyPr/>
        <a:lstStyle/>
        <a:p>
          <a:endParaRPr lang="de-DE"/>
        </a:p>
      </dgm:t>
    </dgm:pt>
    <dgm:pt modelId="{B8CB600C-F34F-4CBB-B9B8-BA122FFE4998}">
      <dgm:prSet phldrT="[Text]" custT="1"/>
      <dgm:spPr/>
      <dgm:t>
        <a:bodyPr/>
        <a:lstStyle/>
        <a:p>
          <a:r>
            <a:rPr lang="de-DE" sz="1200" dirty="0">
              <a:solidFill>
                <a:schemeClr val="bg1"/>
              </a:solidFill>
            </a:rPr>
            <a:t>Anbeten</a:t>
          </a:r>
        </a:p>
      </dgm:t>
    </dgm:pt>
    <dgm:pt modelId="{BE2BBF34-4C03-4490-87C4-AA75358FE40A}" type="parTrans" cxnId="{1FEAC146-3B65-41A2-A492-03294719C556}">
      <dgm:prSet/>
      <dgm:spPr/>
      <dgm:t>
        <a:bodyPr/>
        <a:lstStyle/>
        <a:p>
          <a:endParaRPr lang="de-DE"/>
        </a:p>
      </dgm:t>
    </dgm:pt>
    <dgm:pt modelId="{31B5D002-8CFB-4028-829E-966FCED668D1}" type="sibTrans" cxnId="{1FEAC146-3B65-41A2-A492-03294719C556}">
      <dgm:prSet/>
      <dgm:spPr/>
      <dgm:t>
        <a:bodyPr/>
        <a:lstStyle/>
        <a:p>
          <a:endParaRPr lang="de-DE"/>
        </a:p>
      </dgm:t>
    </dgm:pt>
    <dgm:pt modelId="{579BD857-65A0-4DC3-B4BF-311CC07A715F}" type="pres">
      <dgm:prSet presAssocID="{FE3E4CB8-F75C-4760-9E59-EE3144749B0F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83CDCA3-BB1E-40D0-AA00-15FB3A41A340}" type="pres">
      <dgm:prSet presAssocID="{2AB3C53B-DEBA-4E94-858D-14129331AB25}" presName="centerShape" presStyleLbl="node0" presStyleIdx="0" presStyleCnt="1" custScaleX="459266" custScaleY="242630"/>
      <dgm:spPr>
        <a:prstGeom prst="roundRect">
          <a:avLst/>
        </a:prstGeom>
      </dgm:spPr>
    </dgm:pt>
    <dgm:pt modelId="{641362BC-3E08-4FE1-85E7-8BEC6A84DBFD}" type="pres">
      <dgm:prSet presAssocID="{F231CDBC-E41F-4FD9-8096-1D8B8D2EB27E}" presName="node" presStyleLbl="node1" presStyleIdx="0" presStyleCnt="12" custScaleX="126105" custScaleY="126105">
        <dgm:presLayoutVars>
          <dgm:bulletEnabled val="1"/>
        </dgm:presLayoutVars>
      </dgm:prSet>
      <dgm:spPr>
        <a:prstGeom prst="teardrop">
          <a:avLst/>
        </a:prstGeom>
      </dgm:spPr>
    </dgm:pt>
    <dgm:pt modelId="{C69BD45A-BBCF-420E-BC5C-3D6F206CEC2A}" type="pres">
      <dgm:prSet presAssocID="{F231CDBC-E41F-4FD9-8096-1D8B8D2EB27E}" presName="dummy" presStyleCnt="0"/>
      <dgm:spPr/>
    </dgm:pt>
    <dgm:pt modelId="{FDF97544-1BC7-4D9D-9894-391D75E74B32}" type="pres">
      <dgm:prSet presAssocID="{8D4C4885-EC04-4A3F-A60E-61866C1C3DAC}" presName="sibTrans" presStyleLbl="sibTrans2D1" presStyleIdx="0" presStyleCnt="12"/>
      <dgm:spPr/>
    </dgm:pt>
    <dgm:pt modelId="{24798CDF-E668-400E-B1E6-1ACF082E9E46}" type="pres">
      <dgm:prSet presAssocID="{E8B98434-5EB2-482A-8B05-2C6653D5D5A3}" presName="node" presStyleLbl="node1" presStyleIdx="1" presStyleCnt="12" custScaleX="126105" custScaleY="126105">
        <dgm:presLayoutVars>
          <dgm:bulletEnabled val="1"/>
        </dgm:presLayoutVars>
      </dgm:prSet>
      <dgm:spPr>
        <a:prstGeom prst="teardrop">
          <a:avLst/>
        </a:prstGeom>
      </dgm:spPr>
    </dgm:pt>
    <dgm:pt modelId="{AD7AEAB1-2083-4690-9D14-1139D2324616}" type="pres">
      <dgm:prSet presAssocID="{E8B98434-5EB2-482A-8B05-2C6653D5D5A3}" presName="dummy" presStyleCnt="0"/>
      <dgm:spPr/>
    </dgm:pt>
    <dgm:pt modelId="{9A531520-39AD-4DB7-9A90-E230EC4228A2}" type="pres">
      <dgm:prSet presAssocID="{7C721248-A870-44B0-B15D-E620EEE65E9D}" presName="sibTrans" presStyleLbl="sibTrans2D1" presStyleIdx="1" presStyleCnt="12"/>
      <dgm:spPr/>
    </dgm:pt>
    <dgm:pt modelId="{2E6924D4-7C9F-4194-B38A-04FD73B02706}" type="pres">
      <dgm:prSet presAssocID="{4279775A-CA26-46BC-B322-ACE85B55F958}" presName="node" presStyleLbl="node1" presStyleIdx="2" presStyleCnt="12" custScaleX="126105" custScaleY="126105">
        <dgm:presLayoutVars>
          <dgm:bulletEnabled val="1"/>
        </dgm:presLayoutVars>
      </dgm:prSet>
      <dgm:spPr>
        <a:prstGeom prst="teardrop">
          <a:avLst/>
        </a:prstGeom>
      </dgm:spPr>
    </dgm:pt>
    <dgm:pt modelId="{6638FA10-C34A-4B5D-8C55-060B6C7D7605}" type="pres">
      <dgm:prSet presAssocID="{4279775A-CA26-46BC-B322-ACE85B55F958}" presName="dummy" presStyleCnt="0"/>
      <dgm:spPr/>
    </dgm:pt>
    <dgm:pt modelId="{2B95CE01-C8C1-4A97-A9A0-B84CA2B4E14D}" type="pres">
      <dgm:prSet presAssocID="{4F9C9436-9812-4505-8778-90C0D09F1667}" presName="sibTrans" presStyleLbl="sibTrans2D1" presStyleIdx="2" presStyleCnt="12"/>
      <dgm:spPr/>
    </dgm:pt>
    <dgm:pt modelId="{0601B6FC-0EDD-4866-BD07-A425A34F337A}" type="pres">
      <dgm:prSet presAssocID="{32530DD6-CFEC-4021-9D8B-F09B3B72C220}" presName="node" presStyleLbl="node1" presStyleIdx="3" presStyleCnt="12" custScaleX="126105" custScaleY="126105">
        <dgm:presLayoutVars>
          <dgm:bulletEnabled val="1"/>
        </dgm:presLayoutVars>
      </dgm:prSet>
      <dgm:spPr>
        <a:prstGeom prst="teardrop">
          <a:avLst/>
        </a:prstGeom>
      </dgm:spPr>
    </dgm:pt>
    <dgm:pt modelId="{4810FE04-D41A-4E4B-A2B9-0E92AC0F2437}" type="pres">
      <dgm:prSet presAssocID="{32530DD6-CFEC-4021-9D8B-F09B3B72C220}" presName="dummy" presStyleCnt="0"/>
      <dgm:spPr/>
    </dgm:pt>
    <dgm:pt modelId="{AF71FD7D-FA89-46F9-84D2-88BD423F041B}" type="pres">
      <dgm:prSet presAssocID="{4CC99E64-4447-4CAF-BE3C-CF4EFCDD98BA}" presName="sibTrans" presStyleLbl="sibTrans2D1" presStyleIdx="3" presStyleCnt="12"/>
      <dgm:spPr/>
    </dgm:pt>
    <dgm:pt modelId="{C272510B-F8C4-4224-BE90-E9BC2B60691B}" type="pres">
      <dgm:prSet presAssocID="{0746F68D-0172-4DC2-84ED-46D59A842FCC}" presName="node" presStyleLbl="node1" presStyleIdx="4" presStyleCnt="12" custScaleX="126105" custScaleY="126105">
        <dgm:presLayoutVars>
          <dgm:bulletEnabled val="1"/>
        </dgm:presLayoutVars>
      </dgm:prSet>
      <dgm:spPr>
        <a:prstGeom prst="teardrop">
          <a:avLst/>
        </a:prstGeom>
      </dgm:spPr>
    </dgm:pt>
    <dgm:pt modelId="{675E8477-2577-4BC5-A493-C70E34009E95}" type="pres">
      <dgm:prSet presAssocID="{0746F68D-0172-4DC2-84ED-46D59A842FCC}" presName="dummy" presStyleCnt="0"/>
      <dgm:spPr/>
    </dgm:pt>
    <dgm:pt modelId="{22016492-6A65-49F6-BF4E-D7F2E99E636F}" type="pres">
      <dgm:prSet presAssocID="{745BB073-6AD2-4157-9179-00C3F65F3AF0}" presName="sibTrans" presStyleLbl="sibTrans2D1" presStyleIdx="4" presStyleCnt="12"/>
      <dgm:spPr/>
    </dgm:pt>
    <dgm:pt modelId="{DB049AC9-EA20-4C23-9296-965D715BEA1B}" type="pres">
      <dgm:prSet presAssocID="{4D13E9E6-C3EB-4667-9154-E4B1D612229A}" presName="node" presStyleLbl="node1" presStyleIdx="5" presStyleCnt="12" custScaleX="126105" custScaleY="126105">
        <dgm:presLayoutVars>
          <dgm:bulletEnabled val="1"/>
        </dgm:presLayoutVars>
      </dgm:prSet>
      <dgm:spPr>
        <a:prstGeom prst="teardrop">
          <a:avLst/>
        </a:prstGeom>
      </dgm:spPr>
    </dgm:pt>
    <dgm:pt modelId="{06A45970-4866-44E7-BB6B-1546AE4EC6AD}" type="pres">
      <dgm:prSet presAssocID="{4D13E9E6-C3EB-4667-9154-E4B1D612229A}" presName="dummy" presStyleCnt="0"/>
      <dgm:spPr/>
    </dgm:pt>
    <dgm:pt modelId="{E2D3430B-87EE-4AEA-A141-6E4DDC492F23}" type="pres">
      <dgm:prSet presAssocID="{038404D1-C3EB-4A0D-BB14-899CB805F4C3}" presName="sibTrans" presStyleLbl="sibTrans2D1" presStyleIdx="5" presStyleCnt="12"/>
      <dgm:spPr/>
    </dgm:pt>
    <dgm:pt modelId="{4DD46E47-8D53-4108-A5AC-52D0A9639B5F}" type="pres">
      <dgm:prSet presAssocID="{03136DC2-CB5C-43D9-88A0-7FD3D8624C0E}" presName="node" presStyleLbl="node1" presStyleIdx="6" presStyleCnt="12" custScaleX="126105" custScaleY="126105">
        <dgm:presLayoutVars>
          <dgm:bulletEnabled val="1"/>
        </dgm:presLayoutVars>
      </dgm:prSet>
      <dgm:spPr>
        <a:prstGeom prst="teardrop">
          <a:avLst/>
        </a:prstGeom>
      </dgm:spPr>
    </dgm:pt>
    <dgm:pt modelId="{A8521A26-2541-4EC6-8880-7BA0D92F988A}" type="pres">
      <dgm:prSet presAssocID="{03136DC2-CB5C-43D9-88A0-7FD3D8624C0E}" presName="dummy" presStyleCnt="0"/>
      <dgm:spPr/>
    </dgm:pt>
    <dgm:pt modelId="{C68592BA-D058-48A4-83FA-85BBCD9D9003}" type="pres">
      <dgm:prSet presAssocID="{4798C145-4931-4EE0-B2CA-875F18EF3AEF}" presName="sibTrans" presStyleLbl="sibTrans2D1" presStyleIdx="6" presStyleCnt="12"/>
      <dgm:spPr/>
    </dgm:pt>
    <dgm:pt modelId="{1003C339-77D7-4D3A-8517-2317EDB523DE}" type="pres">
      <dgm:prSet presAssocID="{E777E42C-44CC-44F5-9D17-59B9C15A5C43}" presName="node" presStyleLbl="node1" presStyleIdx="7" presStyleCnt="12" custScaleX="126105" custScaleY="126105">
        <dgm:presLayoutVars>
          <dgm:bulletEnabled val="1"/>
        </dgm:presLayoutVars>
      </dgm:prSet>
      <dgm:spPr>
        <a:prstGeom prst="teardrop">
          <a:avLst/>
        </a:prstGeom>
      </dgm:spPr>
    </dgm:pt>
    <dgm:pt modelId="{9B45C11B-1B32-4477-8D59-FC358A660CEE}" type="pres">
      <dgm:prSet presAssocID="{E777E42C-44CC-44F5-9D17-59B9C15A5C43}" presName="dummy" presStyleCnt="0"/>
      <dgm:spPr/>
    </dgm:pt>
    <dgm:pt modelId="{8346BFB6-872A-4249-8B64-37F9A1840D0C}" type="pres">
      <dgm:prSet presAssocID="{5E1587FD-4053-4274-89BF-405BB121D7F2}" presName="sibTrans" presStyleLbl="sibTrans2D1" presStyleIdx="7" presStyleCnt="12"/>
      <dgm:spPr/>
    </dgm:pt>
    <dgm:pt modelId="{DBB58083-6E77-4ACD-B373-D800B8E80B31}" type="pres">
      <dgm:prSet presAssocID="{24BCCB94-85D3-4FD8-9CA7-5598EEC76944}" presName="node" presStyleLbl="node1" presStyleIdx="8" presStyleCnt="12" custScaleX="126105" custScaleY="126105">
        <dgm:presLayoutVars>
          <dgm:bulletEnabled val="1"/>
        </dgm:presLayoutVars>
      </dgm:prSet>
      <dgm:spPr>
        <a:prstGeom prst="teardrop">
          <a:avLst/>
        </a:prstGeom>
      </dgm:spPr>
    </dgm:pt>
    <dgm:pt modelId="{76A511C3-93E3-45E2-98CC-86F6743DF43B}" type="pres">
      <dgm:prSet presAssocID="{24BCCB94-85D3-4FD8-9CA7-5598EEC76944}" presName="dummy" presStyleCnt="0"/>
      <dgm:spPr/>
    </dgm:pt>
    <dgm:pt modelId="{7A171281-8EC5-4461-B486-25BF63C80877}" type="pres">
      <dgm:prSet presAssocID="{B5C5C502-7EC8-4238-A1F4-277725BF2C38}" presName="sibTrans" presStyleLbl="sibTrans2D1" presStyleIdx="8" presStyleCnt="12"/>
      <dgm:spPr/>
    </dgm:pt>
    <dgm:pt modelId="{556A7DCA-6CD0-4079-B449-9C47BEC80EAB}" type="pres">
      <dgm:prSet presAssocID="{999373D8-C559-4DF6-B981-30D76916970A}" presName="node" presStyleLbl="node1" presStyleIdx="9" presStyleCnt="12" custScaleX="126105" custScaleY="126105">
        <dgm:presLayoutVars>
          <dgm:bulletEnabled val="1"/>
        </dgm:presLayoutVars>
      </dgm:prSet>
      <dgm:spPr>
        <a:prstGeom prst="teardrop">
          <a:avLst/>
        </a:prstGeom>
      </dgm:spPr>
    </dgm:pt>
    <dgm:pt modelId="{0C369253-A3CA-4CA1-8766-405B0AFE9801}" type="pres">
      <dgm:prSet presAssocID="{999373D8-C559-4DF6-B981-30D76916970A}" presName="dummy" presStyleCnt="0"/>
      <dgm:spPr/>
    </dgm:pt>
    <dgm:pt modelId="{30E5C6ED-3ED9-49FD-B66A-92D6176C1A45}" type="pres">
      <dgm:prSet presAssocID="{F516D765-E0D6-490B-9947-EE71E24E32C2}" presName="sibTrans" presStyleLbl="sibTrans2D1" presStyleIdx="9" presStyleCnt="12"/>
      <dgm:spPr/>
    </dgm:pt>
    <dgm:pt modelId="{C8C97E85-EF26-4CB2-BBE5-F43000C80D32}" type="pres">
      <dgm:prSet presAssocID="{8987571F-A9E7-4953-A1DD-AE8E414E4CA7}" presName="node" presStyleLbl="node1" presStyleIdx="10" presStyleCnt="12" custScaleX="126105" custScaleY="126105">
        <dgm:presLayoutVars>
          <dgm:bulletEnabled val="1"/>
        </dgm:presLayoutVars>
      </dgm:prSet>
      <dgm:spPr>
        <a:prstGeom prst="teardrop">
          <a:avLst/>
        </a:prstGeom>
      </dgm:spPr>
    </dgm:pt>
    <dgm:pt modelId="{EE031399-F48A-4339-8597-01DBB756D2C5}" type="pres">
      <dgm:prSet presAssocID="{8987571F-A9E7-4953-A1DD-AE8E414E4CA7}" presName="dummy" presStyleCnt="0"/>
      <dgm:spPr/>
    </dgm:pt>
    <dgm:pt modelId="{F4307234-331C-4FE5-97D3-5D709E8C52F0}" type="pres">
      <dgm:prSet presAssocID="{0AD34D2F-AC26-42CE-B60D-559EC4B52BAF}" presName="sibTrans" presStyleLbl="sibTrans2D1" presStyleIdx="10" presStyleCnt="12"/>
      <dgm:spPr/>
    </dgm:pt>
    <dgm:pt modelId="{EB2E9955-9F35-4378-BF82-4CEF1CC5BD59}" type="pres">
      <dgm:prSet presAssocID="{B8CB600C-F34F-4CBB-B9B8-BA122FFE4998}" presName="node" presStyleLbl="node1" presStyleIdx="11" presStyleCnt="12" custScaleX="126105" custScaleY="126105">
        <dgm:presLayoutVars>
          <dgm:bulletEnabled val="1"/>
        </dgm:presLayoutVars>
      </dgm:prSet>
      <dgm:spPr>
        <a:prstGeom prst="teardrop">
          <a:avLst/>
        </a:prstGeom>
      </dgm:spPr>
    </dgm:pt>
    <dgm:pt modelId="{C382C231-5750-46EF-BF94-96327F69BC20}" type="pres">
      <dgm:prSet presAssocID="{B8CB600C-F34F-4CBB-B9B8-BA122FFE4998}" presName="dummy" presStyleCnt="0"/>
      <dgm:spPr/>
    </dgm:pt>
    <dgm:pt modelId="{48D8C841-BC1E-4C77-B480-066F0C2D3F7C}" type="pres">
      <dgm:prSet presAssocID="{31B5D002-8CFB-4028-829E-966FCED668D1}" presName="sibTrans" presStyleLbl="sibTrans2D1" presStyleIdx="11" presStyleCnt="12"/>
      <dgm:spPr/>
    </dgm:pt>
  </dgm:ptLst>
  <dgm:cxnLst>
    <dgm:cxn modelId="{7922DD00-0A37-4DBD-928B-E56629099350}" type="presOf" srcId="{038404D1-C3EB-4A0D-BB14-899CB805F4C3}" destId="{E2D3430B-87EE-4AEA-A141-6E4DDC492F23}" srcOrd="0" destOrd="0" presId="urn:microsoft.com/office/officeart/2005/8/layout/radial6"/>
    <dgm:cxn modelId="{71E51207-AB46-47E9-80F2-C673A92E0348}" srcId="{2AB3C53B-DEBA-4E94-858D-14129331AB25}" destId="{24BCCB94-85D3-4FD8-9CA7-5598EEC76944}" srcOrd="8" destOrd="0" parTransId="{CFBB6E50-5ABB-4C5E-AC11-C3E05E205BEB}" sibTransId="{B5C5C502-7EC8-4238-A1F4-277725BF2C38}"/>
    <dgm:cxn modelId="{299F5907-5256-4B69-8978-DC55EB700205}" type="presOf" srcId="{03136DC2-CB5C-43D9-88A0-7FD3D8624C0E}" destId="{4DD46E47-8D53-4108-A5AC-52D0A9639B5F}" srcOrd="0" destOrd="0" presId="urn:microsoft.com/office/officeart/2005/8/layout/radial6"/>
    <dgm:cxn modelId="{129D380A-EA53-4F77-B81A-049BE6E16A0C}" type="presOf" srcId="{4279775A-CA26-46BC-B322-ACE85B55F958}" destId="{2E6924D4-7C9F-4194-B38A-04FD73B02706}" srcOrd="0" destOrd="0" presId="urn:microsoft.com/office/officeart/2005/8/layout/radial6"/>
    <dgm:cxn modelId="{E5D9AB0C-4FCF-454F-9C39-417DB1B52D6E}" srcId="{2AB3C53B-DEBA-4E94-858D-14129331AB25}" destId="{03136DC2-CB5C-43D9-88A0-7FD3D8624C0E}" srcOrd="6" destOrd="0" parTransId="{0A95FAD0-51B9-4B87-9C63-AA0FEFA3F531}" sibTransId="{4798C145-4931-4EE0-B2CA-875F18EF3AEF}"/>
    <dgm:cxn modelId="{C81AE50D-ABA2-4BDD-9F81-094CF52F74DC}" type="presOf" srcId="{4F9C9436-9812-4505-8778-90C0D09F1667}" destId="{2B95CE01-C8C1-4A97-A9A0-B84CA2B4E14D}" srcOrd="0" destOrd="0" presId="urn:microsoft.com/office/officeart/2005/8/layout/radial6"/>
    <dgm:cxn modelId="{FE5A1B10-E303-4428-A5C9-C1E8F16246AF}" type="presOf" srcId="{0746F68D-0172-4DC2-84ED-46D59A842FCC}" destId="{C272510B-F8C4-4224-BE90-E9BC2B60691B}" srcOrd="0" destOrd="0" presId="urn:microsoft.com/office/officeart/2005/8/layout/radial6"/>
    <dgm:cxn modelId="{F51B0214-C781-40C8-BDFE-A3D8CDAB44C2}" type="presOf" srcId="{4D13E9E6-C3EB-4667-9154-E4B1D612229A}" destId="{DB049AC9-EA20-4C23-9296-965D715BEA1B}" srcOrd="0" destOrd="0" presId="urn:microsoft.com/office/officeart/2005/8/layout/radial6"/>
    <dgm:cxn modelId="{D8363F16-111C-416B-AA44-0B09716A0A84}" type="presOf" srcId="{4798C145-4931-4EE0-B2CA-875F18EF3AEF}" destId="{C68592BA-D058-48A4-83FA-85BBCD9D9003}" srcOrd="0" destOrd="0" presId="urn:microsoft.com/office/officeart/2005/8/layout/radial6"/>
    <dgm:cxn modelId="{2A84971A-D2A8-4AB4-A78C-E2EFF1A3A2FC}" srcId="{2AB3C53B-DEBA-4E94-858D-14129331AB25}" destId="{E777E42C-44CC-44F5-9D17-59B9C15A5C43}" srcOrd="7" destOrd="0" parTransId="{0085BB90-07E2-4D0F-9AEC-FECA69736298}" sibTransId="{5E1587FD-4053-4274-89BF-405BB121D7F2}"/>
    <dgm:cxn modelId="{F9B3D122-235A-49DC-988A-31C4EE527D12}" type="presOf" srcId="{2AB3C53B-DEBA-4E94-858D-14129331AB25}" destId="{B83CDCA3-BB1E-40D0-AA00-15FB3A41A340}" srcOrd="0" destOrd="0" presId="urn:microsoft.com/office/officeart/2005/8/layout/radial6"/>
    <dgm:cxn modelId="{4B3F4924-38B6-4E7C-80A6-5E8749B12AA6}" type="presOf" srcId="{B5C5C502-7EC8-4238-A1F4-277725BF2C38}" destId="{7A171281-8EC5-4461-B486-25BF63C80877}" srcOrd="0" destOrd="0" presId="urn:microsoft.com/office/officeart/2005/8/layout/radial6"/>
    <dgm:cxn modelId="{BACD745E-90A8-4DA3-A0B7-E3638847A28D}" srcId="{2AB3C53B-DEBA-4E94-858D-14129331AB25}" destId="{8987571F-A9E7-4953-A1DD-AE8E414E4CA7}" srcOrd="10" destOrd="0" parTransId="{F8153D28-CC56-45AA-9271-A9A2DD3CA176}" sibTransId="{0AD34D2F-AC26-42CE-B60D-559EC4B52BAF}"/>
    <dgm:cxn modelId="{D27DBD5E-B672-4602-955A-3B74D3BE688A}" srcId="{2AB3C53B-DEBA-4E94-858D-14129331AB25}" destId="{E8B98434-5EB2-482A-8B05-2C6653D5D5A3}" srcOrd="1" destOrd="0" parTransId="{FA69328B-22E0-4703-A1DB-816A229AFA9B}" sibTransId="{7C721248-A870-44B0-B15D-E620EEE65E9D}"/>
    <dgm:cxn modelId="{1FEAC146-3B65-41A2-A492-03294719C556}" srcId="{2AB3C53B-DEBA-4E94-858D-14129331AB25}" destId="{B8CB600C-F34F-4CBB-B9B8-BA122FFE4998}" srcOrd="11" destOrd="0" parTransId="{BE2BBF34-4C03-4490-87C4-AA75358FE40A}" sibTransId="{31B5D002-8CFB-4028-829E-966FCED668D1}"/>
    <dgm:cxn modelId="{C2100670-9797-4C16-845B-328CDC218ABB}" type="presOf" srcId="{31B5D002-8CFB-4028-829E-966FCED668D1}" destId="{48D8C841-BC1E-4C77-B480-066F0C2D3F7C}" srcOrd="0" destOrd="0" presId="urn:microsoft.com/office/officeart/2005/8/layout/radial6"/>
    <dgm:cxn modelId="{0206A652-493A-41F6-8935-932B9AD565BC}" type="presOf" srcId="{F516D765-E0D6-490B-9947-EE71E24E32C2}" destId="{30E5C6ED-3ED9-49FD-B66A-92D6176C1A45}" srcOrd="0" destOrd="0" presId="urn:microsoft.com/office/officeart/2005/8/layout/radial6"/>
    <dgm:cxn modelId="{B665807B-40C0-411B-9F04-BEA41A2DF385}" type="presOf" srcId="{B8CB600C-F34F-4CBB-B9B8-BA122FFE4998}" destId="{EB2E9955-9F35-4378-BF82-4CEF1CC5BD59}" srcOrd="0" destOrd="0" presId="urn:microsoft.com/office/officeart/2005/8/layout/radial6"/>
    <dgm:cxn modelId="{F43CC982-9E4B-4296-9C3D-F71254AC1482}" srcId="{2AB3C53B-DEBA-4E94-858D-14129331AB25}" destId="{0746F68D-0172-4DC2-84ED-46D59A842FCC}" srcOrd="4" destOrd="0" parTransId="{48283DFE-F6CA-4D4B-9D59-07C7615C3719}" sibTransId="{745BB073-6AD2-4157-9179-00C3F65F3AF0}"/>
    <dgm:cxn modelId="{2560DA89-4FC8-4C59-9221-E1E555D0BD32}" type="presOf" srcId="{E777E42C-44CC-44F5-9D17-59B9C15A5C43}" destId="{1003C339-77D7-4D3A-8517-2317EDB523DE}" srcOrd="0" destOrd="0" presId="urn:microsoft.com/office/officeart/2005/8/layout/radial6"/>
    <dgm:cxn modelId="{FBCCA88B-FD8E-471C-96E4-82BCE184F177}" type="presOf" srcId="{999373D8-C559-4DF6-B981-30D76916970A}" destId="{556A7DCA-6CD0-4079-B449-9C47BEC80EAB}" srcOrd="0" destOrd="0" presId="urn:microsoft.com/office/officeart/2005/8/layout/radial6"/>
    <dgm:cxn modelId="{B4A4E19A-13A9-4D03-A784-6D7B2B2B8074}" type="presOf" srcId="{745BB073-6AD2-4157-9179-00C3F65F3AF0}" destId="{22016492-6A65-49F6-BF4E-D7F2E99E636F}" srcOrd="0" destOrd="0" presId="urn:microsoft.com/office/officeart/2005/8/layout/radial6"/>
    <dgm:cxn modelId="{3F5010A1-BF33-406A-B0C9-2692A1A4E7BA}" type="presOf" srcId="{8D4C4885-EC04-4A3F-A60E-61866C1C3DAC}" destId="{FDF97544-1BC7-4D9D-9894-391D75E74B32}" srcOrd="0" destOrd="0" presId="urn:microsoft.com/office/officeart/2005/8/layout/radial6"/>
    <dgm:cxn modelId="{2936FDA3-B50A-4A61-80A8-54DA314D70B8}" type="presOf" srcId="{0AD34D2F-AC26-42CE-B60D-559EC4B52BAF}" destId="{F4307234-331C-4FE5-97D3-5D709E8C52F0}" srcOrd="0" destOrd="0" presId="urn:microsoft.com/office/officeart/2005/8/layout/radial6"/>
    <dgm:cxn modelId="{84C632A7-1D7A-480C-AAE2-A9985D5166B4}" srcId="{2AB3C53B-DEBA-4E94-858D-14129331AB25}" destId="{4279775A-CA26-46BC-B322-ACE85B55F958}" srcOrd="2" destOrd="0" parTransId="{71E7FB7F-1835-4BF1-81CA-3B23D101E3DB}" sibTransId="{4F9C9436-9812-4505-8778-90C0D09F1667}"/>
    <dgm:cxn modelId="{193B2BAE-395F-4D78-99ED-E2E725FB5D07}" type="presOf" srcId="{24BCCB94-85D3-4FD8-9CA7-5598EEC76944}" destId="{DBB58083-6E77-4ACD-B373-D800B8E80B31}" srcOrd="0" destOrd="0" presId="urn:microsoft.com/office/officeart/2005/8/layout/radial6"/>
    <dgm:cxn modelId="{530FDBB8-06BB-4DF1-83EF-F4012B9AC67D}" type="presOf" srcId="{32530DD6-CFEC-4021-9D8B-F09B3B72C220}" destId="{0601B6FC-0EDD-4866-BD07-A425A34F337A}" srcOrd="0" destOrd="0" presId="urn:microsoft.com/office/officeart/2005/8/layout/radial6"/>
    <dgm:cxn modelId="{286FFAC5-B3F7-40FE-BA12-46D9C259EB50}" type="presOf" srcId="{E8B98434-5EB2-482A-8B05-2C6653D5D5A3}" destId="{24798CDF-E668-400E-B1E6-1ACF082E9E46}" srcOrd="0" destOrd="0" presId="urn:microsoft.com/office/officeart/2005/8/layout/radial6"/>
    <dgm:cxn modelId="{D7C35FD6-C6E0-4E95-9895-5AE6929FF0F9}" srcId="{2AB3C53B-DEBA-4E94-858D-14129331AB25}" destId="{32530DD6-CFEC-4021-9D8B-F09B3B72C220}" srcOrd="3" destOrd="0" parTransId="{E4100F9F-F702-4ECD-AC19-288D107AE5E3}" sibTransId="{4CC99E64-4447-4CAF-BE3C-CF4EFCDD98BA}"/>
    <dgm:cxn modelId="{EC0AA1D6-E89A-4E45-9262-03F92342893F}" type="presOf" srcId="{5E1587FD-4053-4274-89BF-405BB121D7F2}" destId="{8346BFB6-872A-4249-8B64-37F9A1840D0C}" srcOrd="0" destOrd="0" presId="urn:microsoft.com/office/officeart/2005/8/layout/radial6"/>
    <dgm:cxn modelId="{4BB171DE-7D4C-4EAC-898B-D08EA68A866C}" type="presOf" srcId="{FE3E4CB8-F75C-4760-9E59-EE3144749B0F}" destId="{579BD857-65A0-4DC3-B4BF-311CC07A715F}" srcOrd="0" destOrd="0" presId="urn:microsoft.com/office/officeart/2005/8/layout/radial6"/>
    <dgm:cxn modelId="{80FD6DE3-0EDF-4E95-92E3-33A794B4298F}" srcId="{2AB3C53B-DEBA-4E94-858D-14129331AB25}" destId="{4D13E9E6-C3EB-4667-9154-E4B1D612229A}" srcOrd="5" destOrd="0" parTransId="{A4EC830A-0314-493E-A454-9EF9AC324774}" sibTransId="{038404D1-C3EB-4A0D-BB14-899CB805F4C3}"/>
    <dgm:cxn modelId="{31D4AAE4-9C80-452F-B7B6-B035A6F6E736}" srcId="{FE3E4CB8-F75C-4760-9E59-EE3144749B0F}" destId="{2AB3C53B-DEBA-4E94-858D-14129331AB25}" srcOrd="0" destOrd="0" parTransId="{A40D0DFD-7391-4137-BE01-F809481D716D}" sibTransId="{46DB0D40-A4B2-4CAC-82E6-158010AC7F83}"/>
    <dgm:cxn modelId="{313A46E9-FE85-4C01-9065-3FBE7BFD3228}" type="presOf" srcId="{7C721248-A870-44B0-B15D-E620EEE65E9D}" destId="{9A531520-39AD-4DB7-9A90-E230EC4228A2}" srcOrd="0" destOrd="0" presId="urn:microsoft.com/office/officeart/2005/8/layout/radial6"/>
    <dgm:cxn modelId="{37B135EB-D84C-4F00-9863-C9499FE381C6}" srcId="{2AB3C53B-DEBA-4E94-858D-14129331AB25}" destId="{F231CDBC-E41F-4FD9-8096-1D8B8D2EB27E}" srcOrd="0" destOrd="0" parTransId="{BF52D2C9-4E3D-4638-A48C-5113473AA0EF}" sibTransId="{8D4C4885-EC04-4A3F-A60E-61866C1C3DAC}"/>
    <dgm:cxn modelId="{1DE18FEB-3E3E-4EE3-AC19-FBDD0B460659}" type="presOf" srcId="{F231CDBC-E41F-4FD9-8096-1D8B8D2EB27E}" destId="{641362BC-3E08-4FE1-85E7-8BEC6A84DBFD}" srcOrd="0" destOrd="0" presId="urn:microsoft.com/office/officeart/2005/8/layout/radial6"/>
    <dgm:cxn modelId="{DDF333ED-0F35-48F9-80CB-3D788CB3DE37}" type="presOf" srcId="{8987571F-A9E7-4953-A1DD-AE8E414E4CA7}" destId="{C8C97E85-EF26-4CB2-BBE5-F43000C80D32}" srcOrd="0" destOrd="0" presId="urn:microsoft.com/office/officeart/2005/8/layout/radial6"/>
    <dgm:cxn modelId="{A6CFC3EE-4922-4F09-8113-FF16483DC523}" type="presOf" srcId="{4CC99E64-4447-4CAF-BE3C-CF4EFCDD98BA}" destId="{AF71FD7D-FA89-46F9-84D2-88BD423F041B}" srcOrd="0" destOrd="0" presId="urn:microsoft.com/office/officeart/2005/8/layout/radial6"/>
    <dgm:cxn modelId="{C0396FF7-208C-4C1A-B82C-6E9CF88AAC74}" srcId="{2AB3C53B-DEBA-4E94-858D-14129331AB25}" destId="{999373D8-C559-4DF6-B981-30D76916970A}" srcOrd="9" destOrd="0" parTransId="{A3ACA160-DBBA-4442-9119-75021B9CD3D9}" sibTransId="{F516D765-E0D6-490B-9947-EE71E24E32C2}"/>
    <dgm:cxn modelId="{295DB8A0-B7AA-4EDD-ADCF-F1DC7CDCE717}" type="presParOf" srcId="{579BD857-65A0-4DC3-B4BF-311CC07A715F}" destId="{B83CDCA3-BB1E-40D0-AA00-15FB3A41A340}" srcOrd="0" destOrd="0" presId="urn:microsoft.com/office/officeart/2005/8/layout/radial6"/>
    <dgm:cxn modelId="{274007DD-F859-47E0-80A8-1475F8A032E0}" type="presParOf" srcId="{579BD857-65A0-4DC3-B4BF-311CC07A715F}" destId="{641362BC-3E08-4FE1-85E7-8BEC6A84DBFD}" srcOrd="1" destOrd="0" presId="urn:microsoft.com/office/officeart/2005/8/layout/radial6"/>
    <dgm:cxn modelId="{890EB5DA-B5BE-412D-9440-07915F39B53D}" type="presParOf" srcId="{579BD857-65A0-4DC3-B4BF-311CC07A715F}" destId="{C69BD45A-BBCF-420E-BC5C-3D6F206CEC2A}" srcOrd="2" destOrd="0" presId="urn:microsoft.com/office/officeart/2005/8/layout/radial6"/>
    <dgm:cxn modelId="{37B1200D-02E9-43F4-8423-091165D2254A}" type="presParOf" srcId="{579BD857-65A0-4DC3-B4BF-311CC07A715F}" destId="{FDF97544-1BC7-4D9D-9894-391D75E74B32}" srcOrd="3" destOrd="0" presId="urn:microsoft.com/office/officeart/2005/8/layout/radial6"/>
    <dgm:cxn modelId="{6EE74487-17D9-4C10-88E3-B4BCB88E58AD}" type="presParOf" srcId="{579BD857-65A0-4DC3-B4BF-311CC07A715F}" destId="{24798CDF-E668-400E-B1E6-1ACF082E9E46}" srcOrd="4" destOrd="0" presId="urn:microsoft.com/office/officeart/2005/8/layout/radial6"/>
    <dgm:cxn modelId="{A2EFCDE9-1604-4A9F-A131-6641B9E55935}" type="presParOf" srcId="{579BD857-65A0-4DC3-B4BF-311CC07A715F}" destId="{AD7AEAB1-2083-4690-9D14-1139D2324616}" srcOrd="5" destOrd="0" presId="urn:microsoft.com/office/officeart/2005/8/layout/radial6"/>
    <dgm:cxn modelId="{35B02C02-1D2A-461F-8DA7-BD5DB583CEED}" type="presParOf" srcId="{579BD857-65A0-4DC3-B4BF-311CC07A715F}" destId="{9A531520-39AD-4DB7-9A90-E230EC4228A2}" srcOrd="6" destOrd="0" presId="urn:microsoft.com/office/officeart/2005/8/layout/radial6"/>
    <dgm:cxn modelId="{DD93B213-5886-43B2-8B2B-EDB4A5D94879}" type="presParOf" srcId="{579BD857-65A0-4DC3-B4BF-311CC07A715F}" destId="{2E6924D4-7C9F-4194-B38A-04FD73B02706}" srcOrd="7" destOrd="0" presId="urn:microsoft.com/office/officeart/2005/8/layout/radial6"/>
    <dgm:cxn modelId="{4172880E-2D50-40BB-BFE0-54B47B085C8E}" type="presParOf" srcId="{579BD857-65A0-4DC3-B4BF-311CC07A715F}" destId="{6638FA10-C34A-4B5D-8C55-060B6C7D7605}" srcOrd="8" destOrd="0" presId="urn:microsoft.com/office/officeart/2005/8/layout/radial6"/>
    <dgm:cxn modelId="{5EFFB02A-07E3-4B78-9D03-1226E43115CB}" type="presParOf" srcId="{579BD857-65A0-4DC3-B4BF-311CC07A715F}" destId="{2B95CE01-C8C1-4A97-A9A0-B84CA2B4E14D}" srcOrd="9" destOrd="0" presId="urn:microsoft.com/office/officeart/2005/8/layout/radial6"/>
    <dgm:cxn modelId="{3DF7A852-1484-43B0-8B98-C50369C7D06C}" type="presParOf" srcId="{579BD857-65A0-4DC3-B4BF-311CC07A715F}" destId="{0601B6FC-0EDD-4866-BD07-A425A34F337A}" srcOrd="10" destOrd="0" presId="urn:microsoft.com/office/officeart/2005/8/layout/radial6"/>
    <dgm:cxn modelId="{917845E9-B21E-4061-B5C5-DC669FFF0080}" type="presParOf" srcId="{579BD857-65A0-4DC3-B4BF-311CC07A715F}" destId="{4810FE04-D41A-4E4B-A2B9-0E92AC0F2437}" srcOrd="11" destOrd="0" presId="urn:microsoft.com/office/officeart/2005/8/layout/radial6"/>
    <dgm:cxn modelId="{A7757D3C-EB26-47C1-86D2-147523076A12}" type="presParOf" srcId="{579BD857-65A0-4DC3-B4BF-311CC07A715F}" destId="{AF71FD7D-FA89-46F9-84D2-88BD423F041B}" srcOrd="12" destOrd="0" presId="urn:microsoft.com/office/officeart/2005/8/layout/radial6"/>
    <dgm:cxn modelId="{83613CF4-6E6C-4101-AE5A-9C8092C1316D}" type="presParOf" srcId="{579BD857-65A0-4DC3-B4BF-311CC07A715F}" destId="{C272510B-F8C4-4224-BE90-E9BC2B60691B}" srcOrd="13" destOrd="0" presId="urn:microsoft.com/office/officeart/2005/8/layout/radial6"/>
    <dgm:cxn modelId="{B324C7CD-5D30-4431-A5C4-5C1F8DCEB8FB}" type="presParOf" srcId="{579BD857-65A0-4DC3-B4BF-311CC07A715F}" destId="{675E8477-2577-4BC5-A493-C70E34009E95}" srcOrd="14" destOrd="0" presId="urn:microsoft.com/office/officeart/2005/8/layout/radial6"/>
    <dgm:cxn modelId="{5C7B2931-2317-41A6-8606-1DEF07E207EF}" type="presParOf" srcId="{579BD857-65A0-4DC3-B4BF-311CC07A715F}" destId="{22016492-6A65-49F6-BF4E-D7F2E99E636F}" srcOrd="15" destOrd="0" presId="urn:microsoft.com/office/officeart/2005/8/layout/radial6"/>
    <dgm:cxn modelId="{223710FA-9241-40B1-8DE4-6AFB3F85DBF5}" type="presParOf" srcId="{579BD857-65A0-4DC3-B4BF-311CC07A715F}" destId="{DB049AC9-EA20-4C23-9296-965D715BEA1B}" srcOrd="16" destOrd="0" presId="urn:microsoft.com/office/officeart/2005/8/layout/radial6"/>
    <dgm:cxn modelId="{D46398D0-3512-4EF1-BD98-B64C9D7FB2F7}" type="presParOf" srcId="{579BD857-65A0-4DC3-B4BF-311CC07A715F}" destId="{06A45970-4866-44E7-BB6B-1546AE4EC6AD}" srcOrd="17" destOrd="0" presId="urn:microsoft.com/office/officeart/2005/8/layout/radial6"/>
    <dgm:cxn modelId="{1F43BC21-8031-4011-A5B2-CC2BD87E8283}" type="presParOf" srcId="{579BD857-65A0-4DC3-B4BF-311CC07A715F}" destId="{E2D3430B-87EE-4AEA-A141-6E4DDC492F23}" srcOrd="18" destOrd="0" presId="urn:microsoft.com/office/officeart/2005/8/layout/radial6"/>
    <dgm:cxn modelId="{6077E79B-7BFB-4322-80F9-952FB4597182}" type="presParOf" srcId="{579BD857-65A0-4DC3-B4BF-311CC07A715F}" destId="{4DD46E47-8D53-4108-A5AC-52D0A9639B5F}" srcOrd="19" destOrd="0" presId="urn:microsoft.com/office/officeart/2005/8/layout/radial6"/>
    <dgm:cxn modelId="{038DFEB4-AEC7-4417-8C30-CF4D96EA85BD}" type="presParOf" srcId="{579BD857-65A0-4DC3-B4BF-311CC07A715F}" destId="{A8521A26-2541-4EC6-8880-7BA0D92F988A}" srcOrd="20" destOrd="0" presId="urn:microsoft.com/office/officeart/2005/8/layout/radial6"/>
    <dgm:cxn modelId="{EFAA8D26-01CA-4FEC-B6AA-6D5BDE721184}" type="presParOf" srcId="{579BD857-65A0-4DC3-B4BF-311CC07A715F}" destId="{C68592BA-D058-48A4-83FA-85BBCD9D9003}" srcOrd="21" destOrd="0" presId="urn:microsoft.com/office/officeart/2005/8/layout/radial6"/>
    <dgm:cxn modelId="{81902517-DD3C-4DF7-A736-C1778D10DA22}" type="presParOf" srcId="{579BD857-65A0-4DC3-B4BF-311CC07A715F}" destId="{1003C339-77D7-4D3A-8517-2317EDB523DE}" srcOrd="22" destOrd="0" presId="urn:microsoft.com/office/officeart/2005/8/layout/radial6"/>
    <dgm:cxn modelId="{06DC49C6-53E0-44AD-A3CD-ECFE88E4DDE3}" type="presParOf" srcId="{579BD857-65A0-4DC3-B4BF-311CC07A715F}" destId="{9B45C11B-1B32-4477-8D59-FC358A660CEE}" srcOrd="23" destOrd="0" presId="urn:microsoft.com/office/officeart/2005/8/layout/radial6"/>
    <dgm:cxn modelId="{D8DEA066-CCF2-427D-BC89-EBA34EA06FDB}" type="presParOf" srcId="{579BD857-65A0-4DC3-B4BF-311CC07A715F}" destId="{8346BFB6-872A-4249-8B64-37F9A1840D0C}" srcOrd="24" destOrd="0" presId="urn:microsoft.com/office/officeart/2005/8/layout/radial6"/>
    <dgm:cxn modelId="{7C113B3E-41C6-416A-AB27-A974AB20D401}" type="presParOf" srcId="{579BD857-65A0-4DC3-B4BF-311CC07A715F}" destId="{DBB58083-6E77-4ACD-B373-D800B8E80B31}" srcOrd="25" destOrd="0" presId="urn:microsoft.com/office/officeart/2005/8/layout/radial6"/>
    <dgm:cxn modelId="{E39ED78F-A735-48A8-AEFA-D5FDD6F779F7}" type="presParOf" srcId="{579BD857-65A0-4DC3-B4BF-311CC07A715F}" destId="{76A511C3-93E3-45E2-98CC-86F6743DF43B}" srcOrd="26" destOrd="0" presId="urn:microsoft.com/office/officeart/2005/8/layout/radial6"/>
    <dgm:cxn modelId="{C4FFD4CA-EE22-442B-B00E-C6B72463A716}" type="presParOf" srcId="{579BD857-65A0-4DC3-B4BF-311CC07A715F}" destId="{7A171281-8EC5-4461-B486-25BF63C80877}" srcOrd="27" destOrd="0" presId="urn:microsoft.com/office/officeart/2005/8/layout/radial6"/>
    <dgm:cxn modelId="{292A2B16-565F-4F51-9E71-F25343D058CE}" type="presParOf" srcId="{579BD857-65A0-4DC3-B4BF-311CC07A715F}" destId="{556A7DCA-6CD0-4079-B449-9C47BEC80EAB}" srcOrd="28" destOrd="0" presId="urn:microsoft.com/office/officeart/2005/8/layout/radial6"/>
    <dgm:cxn modelId="{E0FED035-119A-44CC-B318-09C7127E5368}" type="presParOf" srcId="{579BD857-65A0-4DC3-B4BF-311CC07A715F}" destId="{0C369253-A3CA-4CA1-8766-405B0AFE9801}" srcOrd="29" destOrd="0" presId="urn:microsoft.com/office/officeart/2005/8/layout/radial6"/>
    <dgm:cxn modelId="{F0A127F0-92F1-4945-B869-0409AD291173}" type="presParOf" srcId="{579BD857-65A0-4DC3-B4BF-311CC07A715F}" destId="{30E5C6ED-3ED9-49FD-B66A-92D6176C1A45}" srcOrd="30" destOrd="0" presId="urn:microsoft.com/office/officeart/2005/8/layout/radial6"/>
    <dgm:cxn modelId="{53CD991D-1E03-4FDE-843E-EEB3CFCDCC7B}" type="presParOf" srcId="{579BD857-65A0-4DC3-B4BF-311CC07A715F}" destId="{C8C97E85-EF26-4CB2-BBE5-F43000C80D32}" srcOrd="31" destOrd="0" presId="urn:microsoft.com/office/officeart/2005/8/layout/radial6"/>
    <dgm:cxn modelId="{44127A20-F479-4B04-90A6-2BCAECC4AA40}" type="presParOf" srcId="{579BD857-65A0-4DC3-B4BF-311CC07A715F}" destId="{EE031399-F48A-4339-8597-01DBB756D2C5}" srcOrd="32" destOrd="0" presId="urn:microsoft.com/office/officeart/2005/8/layout/radial6"/>
    <dgm:cxn modelId="{7ABF2639-4E5B-4449-BBDF-6CF2B2D7507B}" type="presParOf" srcId="{579BD857-65A0-4DC3-B4BF-311CC07A715F}" destId="{F4307234-331C-4FE5-97D3-5D709E8C52F0}" srcOrd="33" destOrd="0" presId="urn:microsoft.com/office/officeart/2005/8/layout/radial6"/>
    <dgm:cxn modelId="{76882542-8A5B-4CBD-A5B7-D85798ABA8D7}" type="presParOf" srcId="{579BD857-65A0-4DC3-B4BF-311CC07A715F}" destId="{EB2E9955-9F35-4378-BF82-4CEF1CC5BD59}" srcOrd="34" destOrd="0" presId="urn:microsoft.com/office/officeart/2005/8/layout/radial6"/>
    <dgm:cxn modelId="{397DC9ED-113D-4A28-9C9B-07D64AD41BAE}" type="presParOf" srcId="{579BD857-65A0-4DC3-B4BF-311CC07A715F}" destId="{C382C231-5750-46EF-BF94-96327F69BC20}" srcOrd="35" destOrd="0" presId="urn:microsoft.com/office/officeart/2005/8/layout/radial6"/>
    <dgm:cxn modelId="{7C6B2545-632C-4209-8D04-7F3E2610D981}" type="presParOf" srcId="{579BD857-65A0-4DC3-B4BF-311CC07A715F}" destId="{48D8C841-BC1E-4C77-B480-066F0C2D3F7C}" srcOrd="36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D8C841-BC1E-4C77-B480-066F0C2D3F7C}">
      <dsp:nvSpPr>
        <dsp:cNvPr id="0" name=""/>
        <dsp:cNvSpPr/>
      </dsp:nvSpPr>
      <dsp:spPr>
        <a:xfrm>
          <a:off x="1694313" y="409581"/>
          <a:ext cx="5471909" cy="5471909"/>
        </a:xfrm>
        <a:prstGeom prst="blockArc">
          <a:avLst>
            <a:gd name="adj1" fmla="val 14400000"/>
            <a:gd name="adj2" fmla="val 16200000"/>
            <a:gd name="adj3" fmla="val 2311"/>
          </a:avLst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307234-331C-4FE5-97D3-5D709E8C52F0}">
      <dsp:nvSpPr>
        <dsp:cNvPr id="0" name=""/>
        <dsp:cNvSpPr/>
      </dsp:nvSpPr>
      <dsp:spPr>
        <a:xfrm>
          <a:off x="1694313" y="409581"/>
          <a:ext cx="5471909" cy="5471909"/>
        </a:xfrm>
        <a:prstGeom prst="blockArc">
          <a:avLst>
            <a:gd name="adj1" fmla="val 12600000"/>
            <a:gd name="adj2" fmla="val 14400000"/>
            <a:gd name="adj3" fmla="val 2311"/>
          </a:avLst>
        </a:prstGeom>
        <a:solidFill>
          <a:schemeClr val="accent2">
            <a:hueOff val="5857831"/>
            <a:satOff val="-16812"/>
            <a:lumOff val="-2691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E5C6ED-3ED9-49FD-B66A-92D6176C1A45}">
      <dsp:nvSpPr>
        <dsp:cNvPr id="0" name=""/>
        <dsp:cNvSpPr/>
      </dsp:nvSpPr>
      <dsp:spPr>
        <a:xfrm>
          <a:off x="1694313" y="409581"/>
          <a:ext cx="5471909" cy="5471909"/>
        </a:xfrm>
        <a:prstGeom prst="blockArc">
          <a:avLst>
            <a:gd name="adj1" fmla="val 10800000"/>
            <a:gd name="adj2" fmla="val 12600000"/>
            <a:gd name="adj3" fmla="val 2311"/>
          </a:avLst>
        </a:prstGeom>
        <a:solidFill>
          <a:schemeClr val="accent2">
            <a:hueOff val="5272048"/>
            <a:satOff val="-15131"/>
            <a:lumOff val="-2422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171281-8EC5-4461-B486-25BF63C80877}">
      <dsp:nvSpPr>
        <dsp:cNvPr id="0" name=""/>
        <dsp:cNvSpPr/>
      </dsp:nvSpPr>
      <dsp:spPr>
        <a:xfrm>
          <a:off x="1694313" y="409581"/>
          <a:ext cx="5471909" cy="5471909"/>
        </a:xfrm>
        <a:prstGeom prst="blockArc">
          <a:avLst>
            <a:gd name="adj1" fmla="val 9000000"/>
            <a:gd name="adj2" fmla="val 10800000"/>
            <a:gd name="adj3" fmla="val 2311"/>
          </a:avLst>
        </a:prstGeom>
        <a:solidFill>
          <a:schemeClr val="accent2">
            <a:hueOff val="4686264"/>
            <a:satOff val="-13449"/>
            <a:lumOff val="-2153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46BFB6-872A-4249-8B64-37F9A1840D0C}">
      <dsp:nvSpPr>
        <dsp:cNvPr id="0" name=""/>
        <dsp:cNvSpPr/>
      </dsp:nvSpPr>
      <dsp:spPr>
        <a:xfrm>
          <a:off x="1694313" y="409581"/>
          <a:ext cx="5471909" cy="5471909"/>
        </a:xfrm>
        <a:prstGeom prst="blockArc">
          <a:avLst>
            <a:gd name="adj1" fmla="val 7200000"/>
            <a:gd name="adj2" fmla="val 9000000"/>
            <a:gd name="adj3" fmla="val 2311"/>
          </a:avLst>
        </a:prstGeom>
        <a:solidFill>
          <a:schemeClr val="accent2">
            <a:hueOff val="4100481"/>
            <a:satOff val="-11768"/>
            <a:lumOff val="-1884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8592BA-D058-48A4-83FA-85BBCD9D9003}">
      <dsp:nvSpPr>
        <dsp:cNvPr id="0" name=""/>
        <dsp:cNvSpPr/>
      </dsp:nvSpPr>
      <dsp:spPr>
        <a:xfrm>
          <a:off x="1694313" y="409581"/>
          <a:ext cx="5471909" cy="5471909"/>
        </a:xfrm>
        <a:prstGeom prst="blockArc">
          <a:avLst>
            <a:gd name="adj1" fmla="val 5400000"/>
            <a:gd name="adj2" fmla="val 7200000"/>
            <a:gd name="adj3" fmla="val 2311"/>
          </a:avLst>
        </a:prstGeom>
        <a:solidFill>
          <a:schemeClr val="accent2">
            <a:hueOff val="3514698"/>
            <a:satOff val="-10087"/>
            <a:lumOff val="-1615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D3430B-87EE-4AEA-A141-6E4DDC492F23}">
      <dsp:nvSpPr>
        <dsp:cNvPr id="0" name=""/>
        <dsp:cNvSpPr/>
      </dsp:nvSpPr>
      <dsp:spPr>
        <a:xfrm>
          <a:off x="1694313" y="409581"/>
          <a:ext cx="5471909" cy="5471909"/>
        </a:xfrm>
        <a:prstGeom prst="blockArc">
          <a:avLst>
            <a:gd name="adj1" fmla="val 3600000"/>
            <a:gd name="adj2" fmla="val 5400000"/>
            <a:gd name="adj3" fmla="val 2311"/>
          </a:avLst>
        </a:prstGeom>
        <a:solidFill>
          <a:schemeClr val="accent2">
            <a:hueOff val="2928915"/>
            <a:satOff val="-8406"/>
            <a:lumOff val="-1345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016492-6A65-49F6-BF4E-D7F2E99E636F}">
      <dsp:nvSpPr>
        <dsp:cNvPr id="0" name=""/>
        <dsp:cNvSpPr/>
      </dsp:nvSpPr>
      <dsp:spPr>
        <a:xfrm>
          <a:off x="1694313" y="409581"/>
          <a:ext cx="5471909" cy="5471909"/>
        </a:xfrm>
        <a:prstGeom prst="blockArc">
          <a:avLst>
            <a:gd name="adj1" fmla="val 1800000"/>
            <a:gd name="adj2" fmla="val 3600000"/>
            <a:gd name="adj3" fmla="val 2311"/>
          </a:avLst>
        </a:prstGeom>
        <a:solidFill>
          <a:schemeClr val="accent2">
            <a:hueOff val="2343132"/>
            <a:satOff val="-6725"/>
            <a:lumOff val="-1076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71FD7D-FA89-46F9-84D2-88BD423F041B}">
      <dsp:nvSpPr>
        <dsp:cNvPr id="0" name=""/>
        <dsp:cNvSpPr/>
      </dsp:nvSpPr>
      <dsp:spPr>
        <a:xfrm>
          <a:off x="1694313" y="409581"/>
          <a:ext cx="5471909" cy="5471909"/>
        </a:xfrm>
        <a:prstGeom prst="blockArc">
          <a:avLst>
            <a:gd name="adj1" fmla="val 0"/>
            <a:gd name="adj2" fmla="val 1800000"/>
            <a:gd name="adj3" fmla="val 2311"/>
          </a:avLst>
        </a:prstGeom>
        <a:solidFill>
          <a:schemeClr val="accent2">
            <a:hueOff val="1757349"/>
            <a:satOff val="-5044"/>
            <a:lumOff val="-807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95CE01-C8C1-4A97-A9A0-B84CA2B4E14D}">
      <dsp:nvSpPr>
        <dsp:cNvPr id="0" name=""/>
        <dsp:cNvSpPr/>
      </dsp:nvSpPr>
      <dsp:spPr>
        <a:xfrm>
          <a:off x="1694313" y="409581"/>
          <a:ext cx="5471909" cy="5471909"/>
        </a:xfrm>
        <a:prstGeom prst="blockArc">
          <a:avLst>
            <a:gd name="adj1" fmla="val 19800000"/>
            <a:gd name="adj2" fmla="val 0"/>
            <a:gd name="adj3" fmla="val 2311"/>
          </a:avLst>
        </a:prstGeom>
        <a:solidFill>
          <a:schemeClr val="accent2">
            <a:hueOff val="1171566"/>
            <a:satOff val="-3362"/>
            <a:lumOff val="-53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531520-39AD-4DB7-9A90-E230EC4228A2}">
      <dsp:nvSpPr>
        <dsp:cNvPr id="0" name=""/>
        <dsp:cNvSpPr/>
      </dsp:nvSpPr>
      <dsp:spPr>
        <a:xfrm>
          <a:off x="1694313" y="409581"/>
          <a:ext cx="5471909" cy="5471909"/>
        </a:xfrm>
        <a:prstGeom prst="blockArc">
          <a:avLst>
            <a:gd name="adj1" fmla="val 18000000"/>
            <a:gd name="adj2" fmla="val 19800000"/>
            <a:gd name="adj3" fmla="val 2311"/>
          </a:avLst>
        </a:prstGeom>
        <a:solidFill>
          <a:schemeClr val="accent2">
            <a:hueOff val="585783"/>
            <a:satOff val="-1681"/>
            <a:lumOff val="-26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F97544-1BC7-4D9D-9894-391D75E74B32}">
      <dsp:nvSpPr>
        <dsp:cNvPr id="0" name=""/>
        <dsp:cNvSpPr/>
      </dsp:nvSpPr>
      <dsp:spPr>
        <a:xfrm>
          <a:off x="1694313" y="409581"/>
          <a:ext cx="5471909" cy="5471909"/>
        </a:xfrm>
        <a:prstGeom prst="blockArc">
          <a:avLst>
            <a:gd name="adj1" fmla="val 16200000"/>
            <a:gd name="adj2" fmla="val 18000000"/>
            <a:gd name="adj3" fmla="val 2311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3CDCA3-BB1E-40D0-AA00-15FB3A41A340}">
      <dsp:nvSpPr>
        <dsp:cNvPr id="0" name=""/>
        <dsp:cNvSpPr/>
      </dsp:nvSpPr>
      <dsp:spPr>
        <a:xfrm>
          <a:off x="1549141" y="1623438"/>
          <a:ext cx="5762253" cy="3044195"/>
        </a:xfrm>
        <a:prstGeom prst="roundRect">
          <a:avLst/>
        </a:prstGeom>
        <a:noFill/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 dirty="0">
              <a:solidFill>
                <a:schemeClr val="tx1"/>
              </a:solidFill>
            </a:rPr>
            <a:t>Gebetsrad in </a:t>
          </a:r>
          <a:br>
            <a:rPr lang="de-DE" sz="3200" kern="1200" dirty="0">
              <a:solidFill>
                <a:schemeClr val="tx1"/>
              </a:solidFill>
            </a:rPr>
          </a:br>
          <a:r>
            <a:rPr lang="de-DE" sz="3200" kern="1200" dirty="0">
              <a:solidFill>
                <a:schemeClr val="tx1"/>
              </a:solidFill>
            </a:rPr>
            <a:t>5-min-Schritten</a:t>
          </a:r>
        </a:p>
      </dsp:txBody>
      <dsp:txXfrm>
        <a:off x="1697746" y="1772043"/>
        <a:ext cx="5465043" cy="2746985"/>
      </dsp:txXfrm>
    </dsp:sp>
    <dsp:sp modelId="{641362BC-3E08-4FE1-85E7-8BEC6A84DBFD}">
      <dsp:nvSpPr>
        <dsp:cNvPr id="0" name=""/>
        <dsp:cNvSpPr/>
      </dsp:nvSpPr>
      <dsp:spPr>
        <a:xfrm>
          <a:off x="3876499" y="-112569"/>
          <a:ext cx="1107537" cy="1107537"/>
        </a:xfrm>
        <a:prstGeom prst="teardrop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Lobpreisen</a:t>
          </a:r>
        </a:p>
      </dsp:txBody>
      <dsp:txXfrm>
        <a:off x="4038694" y="49626"/>
        <a:ext cx="783147" cy="783147"/>
      </dsp:txXfrm>
    </dsp:sp>
    <dsp:sp modelId="{24798CDF-E668-400E-B1E6-1ACF082E9E46}">
      <dsp:nvSpPr>
        <dsp:cNvPr id="0" name=""/>
        <dsp:cNvSpPr/>
      </dsp:nvSpPr>
      <dsp:spPr>
        <a:xfrm>
          <a:off x="5228667" y="249742"/>
          <a:ext cx="1107537" cy="1107537"/>
        </a:xfrm>
        <a:prstGeom prst="teardrop">
          <a:avLst/>
        </a:prstGeom>
        <a:solidFill>
          <a:schemeClr val="accent2">
            <a:hueOff val="585783"/>
            <a:satOff val="-1681"/>
            <a:lumOff val="-269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Warten</a:t>
          </a:r>
        </a:p>
      </dsp:txBody>
      <dsp:txXfrm>
        <a:off x="5390862" y="411937"/>
        <a:ext cx="783147" cy="783147"/>
      </dsp:txXfrm>
    </dsp:sp>
    <dsp:sp modelId="{2E6924D4-7C9F-4194-B38A-04FD73B02706}">
      <dsp:nvSpPr>
        <dsp:cNvPr id="0" name=""/>
        <dsp:cNvSpPr/>
      </dsp:nvSpPr>
      <dsp:spPr>
        <a:xfrm>
          <a:off x="6218524" y="1239598"/>
          <a:ext cx="1107537" cy="1107537"/>
        </a:xfrm>
        <a:prstGeom prst="teardrop">
          <a:avLst/>
        </a:prstGeom>
        <a:solidFill>
          <a:schemeClr val="accent2">
            <a:hueOff val="1171566"/>
            <a:satOff val="-3362"/>
            <a:lumOff val="-538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Bekennen</a:t>
          </a:r>
        </a:p>
      </dsp:txBody>
      <dsp:txXfrm>
        <a:off x="6380719" y="1401793"/>
        <a:ext cx="783147" cy="783147"/>
      </dsp:txXfrm>
    </dsp:sp>
    <dsp:sp modelId="{0601B6FC-0EDD-4866-BD07-A425A34F337A}">
      <dsp:nvSpPr>
        <dsp:cNvPr id="0" name=""/>
        <dsp:cNvSpPr/>
      </dsp:nvSpPr>
      <dsp:spPr>
        <a:xfrm>
          <a:off x="6580836" y="2591767"/>
          <a:ext cx="1107537" cy="1107537"/>
        </a:xfrm>
        <a:prstGeom prst="teardrop">
          <a:avLst/>
        </a:prstGeom>
        <a:solidFill>
          <a:schemeClr val="accent2">
            <a:hueOff val="1757349"/>
            <a:satOff val="-5044"/>
            <a:lumOff val="-807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In der Bibel Lesen</a:t>
          </a:r>
        </a:p>
      </dsp:txBody>
      <dsp:txXfrm>
        <a:off x="6743031" y="2753962"/>
        <a:ext cx="783147" cy="783147"/>
      </dsp:txXfrm>
    </dsp:sp>
    <dsp:sp modelId="{C272510B-F8C4-4224-BE90-E9BC2B60691B}">
      <dsp:nvSpPr>
        <dsp:cNvPr id="0" name=""/>
        <dsp:cNvSpPr/>
      </dsp:nvSpPr>
      <dsp:spPr>
        <a:xfrm>
          <a:off x="6218524" y="3943935"/>
          <a:ext cx="1107537" cy="1107537"/>
        </a:xfrm>
        <a:prstGeom prst="teardrop">
          <a:avLst/>
        </a:prstGeom>
        <a:solidFill>
          <a:schemeClr val="accent2">
            <a:hueOff val="2343132"/>
            <a:satOff val="-6725"/>
            <a:lumOff val="-1076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Bitte für mich</a:t>
          </a:r>
        </a:p>
      </dsp:txBody>
      <dsp:txXfrm>
        <a:off x="6380719" y="4106130"/>
        <a:ext cx="783147" cy="783147"/>
      </dsp:txXfrm>
    </dsp:sp>
    <dsp:sp modelId="{DB049AC9-EA20-4C23-9296-965D715BEA1B}">
      <dsp:nvSpPr>
        <dsp:cNvPr id="0" name=""/>
        <dsp:cNvSpPr/>
      </dsp:nvSpPr>
      <dsp:spPr>
        <a:xfrm>
          <a:off x="5228667" y="4933792"/>
          <a:ext cx="1107537" cy="1107537"/>
        </a:xfrm>
        <a:prstGeom prst="teardrop">
          <a:avLst/>
        </a:prstGeom>
        <a:solidFill>
          <a:schemeClr val="accent2">
            <a:hueOff val="2928915"/>
            <a:satOff val="-8406"/>
            <a:lumOff val="-1345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Fürbitte</a:t>
          </a:r>
        </a:p>
      </dsp:txBody>
      <dsp:txXfrm>
        <a:off x="5390862" y="5095987"/>
        <a:ext cx="783147" cy="783147"/>
      </dsp:txXfrm>
    </dsp:sp>
    <dsp:sp modelId="{4DD46E47-8D53-4108-A5AC-52D0A9639B5F}">
      <dsp:nvSpPr>
        <dsp:cNvPr id="0" name=""/>
        <dsp:cNvSpPr/>
      </dsp:nvSpPr>
      <dsp:spPr>
        <a:xfrm>
          <a:off x="3876499" y="5296104"/>
          <a:ext cx="1107537" cy="1107537"/>
        </a:xfrm>
        <a:prstGeom prst="teardrop">
          <a:avLst/>
        </a:prstGeom>
        <a:solidFill>
          <a:schemeClr val="accent2">
            <a:hueOff val="3514698"/>
            <a:satOff val="-10087"/>
            <a:lumOff val="-1615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Die Bibel beten</a:t>
          </a:r>
        </a:p>
      </dsp:txBody>
      <dsp:txXfrm>
        <a:off x="4038694" y="5458299"/>
        <a:ext cx="783147" cy="783147"/>
      </dsp:txXfrm>
    </dsp:sp>
    <dsp:sp modelId="{1003C339-77D7-4D3A-8517-2317EDB523DE}">
      <dsp:nvSpPr>
        <dsp:cNvPr id="0" name=""/>
        <dsp:cNvSpPr/>
      </dsp:nvSpPr>
      <dsp:spPr>
        <a:xfrm>
          <a:off x="2524330" y="4933792"/>
          <a:ext cx="1107537" cy="1107537"/>
        </a:xfrm>
        <a:prstGeom prst="teardrop">
          <a:avLst/>
        </a:prstGeom>
        <a:solidFill>
          <a:schemeClr val="accent2">
            <a:hueOff val="4100481"/>
            <a:satOff val="-11768"/>
            <a:lumOff val="-1884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Danken</a:t>
          </a:r>
        </a:p>
      </dsp:txBody>
      <dsp:txXfrm>
        <a:off x="2686525" y="5095987"/>
        <a:ext cx="783147" cy="783147"/>
      </dsp:txXfrm>
    </dsp:sp>
    <dsp:sp modelId="{DBB58083-6E77-4ACD-B373-D800B8E80B31}">
      <dsp:nvSpPr>
        <dsp:cNvPr id="0" name=""/>
        <dsp:cNvSpPr/>
      </dsp:nvSpPr>
      <dsp:spPr>
        <a:xfrm>
          <a:off x="1534474" y="3943935"/>
          <a:ext cx="1107537" cy="1107537"/>
        </a:xfrm>
        <a:prstGeom prst="teardrop">
          <a:avLst/>
        </a:prstGeom>
        <a:solidFill>
          <a:schemeClr val="accent2">
            <a:hueOff val="4686264"/>
            <a:satOff val="-13449"/>
            <a:lumOff val="-2153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Singen</a:t>
          </a:r>
        </a:p>
      </dsp:txBody>
      <dsp:txXfrm>
        <a:off x="1696669" y="4106130"/>
        <a:ext cx="783147" cy="783147"/>
      </dsp:txXfrm>
    </dsp:sp>
    <dsp:sp modelId="{556A7DCA-6CD0-4079-B449-9C47BEC80EAB}">
      <dsp:nvSpPr>
        <dsp:cNvPr id="0" name=""/>
        <dsp:cNvSpPr/>
      </dsp:nvSpPr>
      <dsp:spPr>
        <a:xfrm>
          <a:off x="1172162" y="2591767"/>
          <a:ext cx="1107537" cy="1107537"/>
        </a:xfrm>
        <a:prstGeom prst="teardrop">
          <a:avLst/>
        </a:prstGeom>
        <a:solidFill>
          <a:schemeClr val="accent2">
            <a:hueOff val="5272048"/>
            <a:satOff val="-15131"/>
            <a:lumOff val="-2422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Meditieren</a:t>
          </a:r>
        </a:p>
      </dsp:txBody>
      <dsp:txXfrm>
        <a:off x="1334357" y="2753962"/>
        <a:ext cx="783147" cy="783147"/>
      </dsp:txXfrm>
    </dsp:sp>
    <dsp:sp modelId="{C8C97E85-EF26-4CB2-BBE5-F43000C80D32}">
      <dsp:nvSpPr>
        <dsp:cNvPr id="0" name=""/>
        <dsp:cNvSpPr/>
      </dsp:nvSpPr>
      <dsp:spPr>
        <a:xfrm>
          <a:off x="1534474" y="1239598"/>
          <a:ext cx="1107537" cy="1107537"/>
        </a:xfrm>
        <a:prstGeom prst="teardrop">
          <a:avLst/>
        </a:prstGeom>
        <a:solidFill>
          <a:schemeClr val="accent2">
            <a:hueOff val="5857831"/>
            <a:satOff val="-16812"/>
            <a:lumOff val="-2691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Hören</a:t>
          </a:r>
        </a:p>
      </dsp:txBody>
      <dsp:txXfrm>
        <a:off x="1696669" y="1401793"/>
        <a:ext cx="783147" cy="783147"/>
      </dsp:txXfrm>
    </dsp:sp>
    <dsp:sp modelId="{EB2E9955-9F35-4378-BF82-4CEF1CC5BD59}">
      <dsp:nvSpPr>
        <dsp:cNvPr id="0" name=""/>
        <dsp:cNvSpPr/>
      </dsp:nvSpPr>
      <dsp:spPr>
        <a:xfrm>
          <a:off x="2524330" y="249742"/>
          <a:ext cx="1107537" cy="1107537"/>
        </a:xfrm>
        <a:prstGeom prst="teardrop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Anbeten</a:t>
          </a:r>
        </a:p>
      </dsp:txBody>
      <dsp:txXfrm>
        <a:off x="2686525" y="411937"/>
        <a:ext cx="783147" cy="7831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D8C841-BC1E-4C77-B480-066F0C2D3F7C}">
      <dsp:nvSpPr>
        <dsp:cNvPr id="0" name=""/>
        <dsp:cNvSpPr/>
      </dsp:nvSpPr>
      <dsp:spPr>
        <a:xfrm>
          <a:off x="1694313" y="409581"/>
          <a:ext cx="5471909" cy="5471909"/>
        </a:xfrm>
        <a:prstGeom prst="blockArc">
          <a:avLst>
            <a:gd name="adj1" fmla="val 14400000"/>
            <a:gd name="adj2" fmla="val 16200000"/>
            <a:gd name="adj3" fmla="val 2311"/>
          </a:avLst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307234-331C-4FE5-97D3-5D709E8C52F0}">
      <dsp:nvSpPr>
        <dsp:cNvPr id="0" name=""/>
        <dsp:cNvSpPr/>
      </dsp:nvSpPr>
      <dsp:spPr>
        <a:xfrm>
          <a:off x="1694313" y="409581"/>
          <a:ext cx="5471909" cy="5471909"/>
        </a:xfrm>
        <a:prstGeom prst="blockArc">
          <a:avLst>
            <a:gd name="adj1" fmla="val 12600000"/>
            <a:gd name="adj2" fmla="val 14400000"/>
            <a:gd name="adj3" fmla="val 2311"/>
          </a:avLst>
        </a:prstGeom>
        <a:solidFill>
          <a:schemeClr val="accent2">
            <a:hueOff val="5857831"/>
            <a:satOff val="-16812"/>
            <a:lumOff val="-2691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E5C6ED-3ED9-49FD-B66A-92D6176C1A45}">
      <dsp:nvSpPr>
        <dsp:cNvPr id="0" name=""/>
        <dsp:cNvSpPr/>
      </dsp:nvSpPr>
      <dsp:spPr>
        <a:xfrm>
          <a:off x="1694313" y="409581"/>
          <a:ext cx="5471909" cy="5471909"/>
        </a:xfrm>
        <a:prstGeom prst="blockArc">
          <a:avLst>
            <a:gd name="adj1" fmla="val 10800000"/>
            <a:gd name="adj2" fmla="val 12600000"/>
            <a:gd name="adj3" fmla="val 2311"/>
          </a:avLst>
        </a:prstGeom>
        <a:solidFill>
          <a:schemeClr val="accent2">
            <a:hueOff val="5272048"/>
            <a:satOff val="-15131"/>
            <a:lumOff val="-2422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171281-8EC5-4461-B486-25BF63C80877}">
      <dsp:nvSpPr>
        <dsp:cNvPr id="0" name=""/>
        <dsp:cNvSpPr/>
      </dsp:nvSpPr>
      <dsp:spPr>
        <a:xfrm>
          <a:off x="1694313" y="409581"/>
          <a:ext cx="5471909" cy="5471909"/>
        </a:xfrm>
        <a:prstGeom prst="blockArc">
          <a:avLst>
            <a:gd name="adj1" fmla="val 9000000"/>
            <a:gd name="adj2" fmla="val 10800000"/>
            <a:gd name="adj3" fmla="val 2311"/>
          </a:avLst>
        </a:prstGeom>
        <a:solidFill>
          <a:schemeClr val="accent2">
            <a:hueOff val="4686264"/>
            <a:satOff val="-13449"/>
            <a:lumOff val="-2153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46BFB6-872A-4249-8B64-37F9A1840D0C}">
      <dsp:nvSpPr>
        <dsp:cNvPr id="0" name=""/>
        <dsp:cNvSpPr/>
      </dsp:nvSpPr>
      <dsp:spPr>
        <a:xfrm>
          <a:off x="1694313" y="409581"/>
          <a:ext cx="5471909" cy="5471909"/>
        </a:xfrm>
        <a:prstGeom prst="blockArc">
          <a:avLst>
            <a:gd name="adj1" fmla="val 7200000"/>
            <a:gd name="adj2" fmla="val 9000000"/>
            <a:gd name="adj3" fmla="val 2311"/>
          </a:avLst>
        </a:prstGeom>
        <a:solidFill>
          <a:schemeClr val="accent2">
            <a:hueOff val="4100481"/>
            <a:satOff val="-11768"/>
            <a:lumOff val="-1884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8592BA-D058-48A4-83FA-85BBCD9D9003}">
      <dsp:nvSpPr>
        <dsp:cNvPr id="0" name=""/>
        <dsp:cNvSpPr/>
      </dsp:nvSpPr>
      <dsp:spPr>
        <a:xfrm>
          <a:off x="1694313" y="409581"/>
          <a:ext cx="5471909" cy="5471909"/>
        </a:xfrm>
        <a:prstGeom prst="blockArc">
          <a:avLst>
            <a:gd name="adj1" fmla="val 5400000"/>
            <a:gd name="adj2" fmla="val 7200000"/>
            <a:gd name="adj3" fmla="val 2311"/>
          </a:avLst>
        </a:prstGeom>
        <a:solidFill>
          <a:schemeClr val="accent2">
            <a:hueOff val="3514698"/>
            <a:satOff val="-10087"/>
            <a:lumOff val="-1615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D3430B-87EE-4AEA-A141-6E4DDC492F23}">
      <dsp:nvSpPr>
        <dsp:cNvPr id="0" name=""/>
        <dsp:cNvSpPr/>
      </dsp:nvSpPr>
      <dsp:spPr>
        <a:xfrm>
          <a:off x="1694313" y="409581"/>
          <a:ext cx="5471909" cy="5471909"/>
        </a:xfrm>
        <a:prstGeom prst="blockArc">
          <a:avLst>
            <a:gd name="adj1" fmla="val 3600000"/>
            <a:gd name="adj2" fmla="val 5400000"/>
            <a:gd name="adj3" fmla="val 2311"/>
          </a:avLst>
        </a:prstGeom>
        <a:solidFill>
          <a:schemeClr val="accent2">
            <a:hueOff val="2928915"/>
            <a:satOff val="-8406"/>
            <a:lumOff val="-1345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016492-6A65-49F6-BF4E-D7F2E99E636F}">
      <dsp:nvSpPr>
        <dsp:cNvPr id="0" name=""/>
        <dsp:cNvSpPr/>
      </dsp:nvSpPr>
      <dsp:spPr>
        <a:xfrm>
          <a:off x="1694313" y="409581"/>
          <a:ext cx="5471909" cy="5471909"/>
        </a:xfrm>
        <a:prstGeom prst="blockArc">
          <a:avLst>
            <a:gd name="adj1" fmla="val 1800000"/>
            <a:gd name="adj2" fmla="val 3600000"/>
            <a:gd name="adj3" fmla="val 2311"/>
          </a:avLst>
        </a:prstGeom>
        <a:solidFill>
          <a:schemeClr val="accent2">
            <a:hueOff val="2343132"/>
            <a:satOff val="-6725"/>
            <a:lumOff val="-1076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71FD7D-FA89-46F9-84D2-88BD423F041B}">
      <dsp:nvSpPr>
        <dsp:cNvPr id="0" name=""/>
        <dsp:cNvSpPr/>
      </dsp:nvSpPr>
      <dsp:spPr>
        <a:xfrm>
          <a:off x="1694313" y="409581"/>
          <a:ext cx="5471909" cy="5471909"/>
        </a:xfrm>
        <a:prstGeom prst="blockArc">
          <a:avLst>
            <a:gd name="adj1" fmla="val 0"/>
            <a:gd name="adj2" fmla="val 1800000"/>
            <a:gd name="adj3" fmla="val 2311"/>
          </a:avLst>
        </a:prstGeom>
        <a:solidFill>
          <a:schemeClr val="accent2">
            <a:hueOff val="1757349"/>
            <a:satOff val="-5044"/>
            <a:lumOff val="-807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95CE01-C8C1-4A97-A9A0-B84CA2B4E14D}">
      <dsp:nvSpPr>
        <dsp:cNvPr id="0" name=""/>
        <dsp:cNvSpPr/>
      </dsp:nvSpPr>
      <dsp:spPr>
        <a:xfrm>
          <a:off x="1694313" y="409581"/>
          <a:ext cx="5471909" cy="5471909"/>
        </a:xfrm>
        <a:prstGeom prst="blockArc">
          <a:avLst>
            <a:gd name="adj1" fmla="val 19800000"/>
            <a:gd name="adj2" fmla="val 0"/>
            <a:gd name="adj3" fmla="val 2311"/>
          </a:avLst>
        </a:prstGeom>
        <a:solidFill>
          <a:schemeClr val="accent2">
            <a:hueOff val="1171566"/>
            <a:satOff val="-3362"/>
            <a:lumOff val="-53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531520-39AD-4DB7-9A90-E230EC4228A2}">
      <dsp:nvSpPr>
        <dsp:cNvPr id="0" name=""/>
        <dsp:cNvSpPr/>
      </dsp:nvSpPr>
      <dsp:spPr>
        <a:xfrm>
          <a:off x="1694313" y="409581"/>
          <a:ext cx="5471909" cy="5471909"/>
        </a:xfrm>
        <a:prstGeom prst="blockArc">
          <a:avLst>
            <a:gd name="adj1" fmla="val 18000000"/>
            <a:gd name="adj2" fmla="val 19800000"/>
            <a:gd name="adj3" fmla="val 2311"/>
          </a:avLst>
        </a:prstGeom>
        <a:solidFill>
          <a:schemeClr val="accent2">
            <a:hueOff val="585783"/>
            <a:satOff val="-1681"/>
            <a:lumOff val="-26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F97544-1BC7-4D9D-9894-391D75E74B32}">
      <dsp:nvSpPr>
        <dsp:cNvPr id="0" name=""/>
        <dsp:cNvSpPr/>
      </dsp:nvSpPr>
      <dsp:spPr>
        <a:xfrm>
          <a:off x="1694313" y="409581"/>
          <a:ext cx="5471909" cy="5471909"/>
        </a:xfrm>
        <a:prstGeom prst="blockArc">
          <a:avLst>
            <a:gd name="adj1" fmla="val 16200000"/>
            <a:gd name="adj2" fmla="val 18000000"/>
            <a:gd name="adj3" fmla="val 2311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3CDCA3-BB1E-40D0-AA00-15FB3A41A340}">
      <dsp:nvSpPr>
        <dsp:cNvPr id="0" name=""/>
        <dsp:cNvSpPr/>
      </dsp:nvSpPr>
      <dsp:spPr>
        <a:xfrm>
          <a:off x="1549141" y="1623438"/>
          <a:ext cx="5762253" cy="3044195"/>
        </a:xfrm>
        <a:prstGeom prst="roundRect">
          <a:avLst/>
        </a:prstGeom>
        <a:noFill/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200" kern="1200" dirty="0">
              <a:solidFill>
                <a:schemeClr val="bg1"/>
              </a:solidFill>
            </a:rPr>
            <a:t>Gebetsrad in </a:t>
          </a:r>
          <a:br>
            <a:rPr lang="de-DE" sz="3200" kern="1200" dirty="0">
              <a:solidFill>
                <a:schemeClr val="bg1"/>
              </a:solidFill>
            </a:rPr>
          </a:br>
          <a:r>
            <a:rPr lang="de-DE" sz="3200" kern="1200" dirty="0">
              <a:solidFill>
                <a:schemeClr val="bg1"/>
              </a:solidFill>
            </a:rPr>
            <a:t>5-min-Schritten</a:t>
          </a:r>
        </a:p>
      </dsp:txBody>
      <dsp:txXfrm>
        <a:off x="1697746" y="1772043"/>
        <a:ext cx="5465043" cy="2746985"/>
      </dsp:txXfrm>
    </dsp:sp>
    <dsp:sp modelId="{641362BC-3E08-4FE1-85E7-8BEC6A84DBFD}">
      <dsp:nvSpPr>
        <dsp:cNvPr id="0" name=""/>
        <dsp:cNvSpPr/>
      </dsp:nvSpPr>
      <dsp:spPr>
        <a:xfrm>
          <a:off x="3876499" y="-112569"/>
          <a:ext cx="1107537" cy="1107537"/>
        </a:xfrm>
        <a:prstGeom prst="teardrop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Lobpreisen</a:t>
          </a:r>
        </a:p>
      </dsp:txBody>
      <dsp:txXfrm>
        <a:off x="4038694" y="49626"/>
        <a:ext cx="783147" cy="783147"/>
      </dsp:txXfrm>
    </dsp:sp>
    <dsp:sp modelId="{24798CDF-E668-400E-B1E6-1ACF082E9E46}">
      <dsp:nvSpPr>
        <dsp:cNvPr id="0" name=""/>
        <dsp:cNvSpPr/>
      </dsp:nvSpPr>
      <dsp:spPr>
        <a:xfrm>
          <a:off x="5228667" y="249742"/>
          <a:ext cx="1107537" cy="1107537"/>
        </a:xfrm>
        <a:prstGeom prst="teardrop">
          <a:avLst/>
        </a:prstGeom>
        <a:solidFill>
          <a:schemeClr val="accent2">
            <a:hueOff val="585783"/>
            <a:satOff val="-1681"/>
            <a:lumOff val="-269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Warten</a:t>
          </a:r>
        </a:p>
      </dsp:txBody>
      <dsp:txXfrm>
        <a:off x="5390862" y="411937"/>
        <a:ext cx="783147" cy="783147"/>
      </dsp:txXfrm>
    </dsp:sp>
    <dsp:sp modelId="{2E6924D4-7C9F-4194-B38A-04FD73B02706}">
      <dsp:nvSpPr>
        <dsp:cNvPr id="0" name=""/>
        <dsp:cNvSpPr/>
      </dsp:nvSpPr>
      <dsp:spPr>
        <a:xfrm>
          <a:off x="6218524" y="1239598"/>
          <a:ext cx="1107537" cy="1107537"/>
        </a:xfrm>
        <a:prstGeom prst="teardrop">
          <a:avLst/>
        </a:prstGeom>
        <a:solidFill>
          <a:schemeClr val="accent2">
            <a:hueOff val="1171566"/>
            <a:satOff val="-3362"/>
            <a:lumOff val="-538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Bekennen</a:t>
          </a:r>
        </a:p>
      </dsp:txBody>
      <dsp:txXfrm>
        <a:off x="6380719" y="1401793"/>
        <a:ext cx="783147" cy="783147"/>
      </dsp:txXfrm>
    </dsp:sp>
    <dsp:sp modelId="{0601B6FC-0EDD-4866-BD07-A425A34F337A}">
      <dsp:nvSpPr>
        <dsp:cNvPr id="0" name=""/>
        <dsp:cNvSpPr/>
      </dsp:nvSpPr>
      <dsp:spPr>
        <a:xfrm>
          <a:off x="6580836" y="2591767"/>
          <a:ext cx="1107537" cy="1107537"/>
        </a:xfrm>
        <a:prstGeom prst="teardrop">
          <a:avLst/>
        </a:prstGeom>
        <a:solidFill>
          <a:schemeClr val="accent2">
            <a:hueOff val="1757349"/>
            <a:satOff val="-5044"/>
            <a:lumOff val="-807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Lesen</a:t>
          </a:r>
        </a:p>
      </dsp:txBody>
      <dsp:txXfrm>
        <a:off x="6743031" y="2753962"/>
        <a:ext cx="783147" cy="783147"/>
      </dsp:txXfrm>
    </dsp:sp>
    <dsp:sp modelId="{C272510B-F8C4-4224-BE90-E9BC2B60691B}">
      <dsp:nvSpPr>
        <dsp:cNvPr id="0" name=""/>
        <dsp:cNvSpPr/>
      </dsp:nvSpPr>
      <dsp:spPr>
        <a:xfrm>
          <a:off x="6218524" y="3943935"/>
          <a:ext cx="1107537" cy="1107537"/>
        </a:xfrm>
        <a:prstGeom prst="teardrop">
          <a:avLst/>
        </a:prstGeom>
        <a:solidFill>
          <a:schemeClr val="accent2">
            <a:hueOff val="2343132"/>
            <a:satOff val="-6725"/>
            <a:lumOff val="-1076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Bitte für mich</a:t>
          </a:r>
        </a:p>
      </dsp:txBody>
      <dsp:txXfrm>
        <a:off x="6380719" y="4106130"/>
        <a:ext cx="783147" cy="783147"/>
      </dsp:txXfrm>
    </dsp:sp>
    <dsp:sp modelId="{DB049AC9-EA20-4C23-9296-965D715BEA1B}">
      <dsp:nvSpPr>
        <dsp:cNvPr id="0" name=""/>
        <dsp:cNvSpPr/>
      </dsp:nvSpPr>
      <dsp:spPr>
        <a:xfrm>
          <a:off x="5228667" y="4933792"/>
          <a:ext cx="1107537" cy="1107537"/>
        </a:xfrm>
        <a:prstGeom prst="teardrop">
          <a:avLst/>
        </a:prstGeom>
        <a:solidFill>
          <a:schemeClr val="accent2">
            <a:hueOff val="2928915"/>
            <a:satOff val="-8406"/>
            <a:lumOff val="-1345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Fürbitte</a:t>
          </a:r>
        </a:p>
      </dsp:txBody>
      <dsp:txXfrm>
        <a:off x="5390862" y="5095987"/>
        <a:ext cx="783147" cy="783147"/>
      </dsp:txXfrm>
    </dsp:sp>
    <dsp:sp modelId="{4DD46E47-8D53-4108-A5AC-52D0A9639B5F}">
      <dsp:nvSpPr>
        <dsp:cNvPr id="0" name=""/>
        <dsp:cNvSpPr/>
      </dsp:nvSpPr>
      <dsp:spPr>
        <a:xfrm>
          <a:off x="3876499" y="5296104"/>
          <a:ext cx="1107537" cy="1107537"/>
        </a:xfrm>
        <a:prstGeom prst="teardrop">
          <a:avLst/>
        </a:prstGeom>
        <a:solidFill>
          <a:schemeClr val="accent2">
            <a:hueOff val="3514698"/>
            <a:satOff val="-10087"/>
            <a:lumOff val="-1615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Die Bibel beten</a:t>
          </a:r>
        </a:p>
      </dsp:txBody>
      <dsp:txXfrm>
        <a:off x="4038694" y="5458299"/>
        <a:ext cx="783147" cy="783147"/>
      </dsp:txXfrm>
    </dsp:sp>
    <dsp:sp modelId="{1003C339-77D7-4D3A-8517-2317EDB523DE}">
      <dsp:nvSpPr>
        <dsp:cNvPr id="0" name=""/>
        <dsp:cNvSpPr/>
      </dsp:nvSpPr>
      <dsp:spPr>
        <a:xfrm>
          <a:off x="2524330" y="4933792"/>
          <a:ext cx="1107537" cy="1107537"/>
        </a:xfrm>
        <a:prstGeom prst="teardrop">
          <a:avLst/>
        </a:prstGeom>
        <a:solidFill>
          <a:schemeClr val="accent2">
            <a:hueOff val="4100481"/>
            <a:satOff val="-11768"/>
            <a:lumOff val="-1884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Danken</a:t>
          </a:r>
        </a:p>
      </dsp:txBody>
      <dsp:txXfrm>
        <a:off x="2686525" y="5095987"/>
        <a:ext cx="783147" cy="783147"/>
      </dsp:txXfrm>
    </dsp:sp>
    <dsp:sp modelId="{DBB58083-6E77-4ACD-B373-D800B8E80B31}">
      <dsp:nvSpPr>
        <dsp:cNvPr id="0" name=""/>
        <dsp:cNvSpPr/>
      </dsp:nvSpPr>
      <dsp:spPr>
        <a:xfrm>
          <a:off x="1534474" y="3943935"/>
          <a:ext cx="1107537" cy="1107537"/>
        </a:xfrm>
        <a:prstGeom prst="teardrop">
          <a:avLst/>
        </a:prstGeom>
        <a:solidFill>
          <a:schemeClr val="accent2">
            <a:hueOff val="4686264"/>
            <a:satOff val="-13449"/>
            <a:lumOff val="-2153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Singen</a:t>
          </a:r>
        </a:p>
      </dsp:txBody>
      <dsp:txXfrm>
        <a:off x="1696669" y="4106130"/>
        <a:ext cx="783147" cy="783147"/>
      </dsp:txXfrm>
    </dsp:sp>
    <dsp:sp modelId="{556A7DCA-6CD0-4079-B449-9C47BEC80EAB}">
      <dsp:nvSpPr>
        <dsp:cNvPr id="0" name=""/>
        <dsp:cNvSpPr/>
      </dsp:nvSpPr>
      <dsp:spPr>
        <a:xfrm>
          <a:off x="1172162" y="2591767"/>
          <a:ext cx="1107537" cy="1107537"/>
        </a:xfrm>
        <a:prstGeom prst="teardrop">
          <a:avLst/>
        </a:prstGeom>
        <a:solidFill>
          <a:schemeClr val="accent2">
            <a:hueOff val="5272048"/>
            <a:satOff val="-15131"/>
            <a:lumOff val="-2422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Meditieren</a:t>
          </a:r>
        </a:p>
      </dsp:txBody>
      <dsp:txXfrm>
        <a:off x="1334357" y="2753962"/>
        <a:ext cx="783147" cy="783147"/>
      </dsp:txXfrm>
    </dsp:sp>
    <dsp:sp modelId="{C8C97E85-EF26-4CB2-BBE5-F43000C80D32}">
      <dsp:nvSpPr>
        <dsp:cNvPr id="0" name=""/>
        <dsp:cNvSpPr/>
      </dsp:nvSpPr>
      <dsp:spPr>
        <a:xfrm>
          <a:off x="1534474" y="1239598"/>
          <a:ext cx="1107537" cy="1107537"/>
        </a:xfrm>
        <a:prstGeom prst="teardrop">
          <a:avLst/>
        </a:prstGeom>
        <a:solidFill>
          <a:schemeClr val="accent2">
            <a:hueOff val="5857831"/>
            <a:satOff val="-16812"/>
            <a:lumOff val="-2691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Hören</a:t>
          </a:r>
        </a:p>
      </dsp:txBody>
      <dsp:txXfrm>
        <a:off x="1696669" y="1401793"/>
        <a:ext cx="783147" cy="783147"/>
      </dsp:txXfrm>
    </dsp:sp>
    <dsp:sp modelId="{EB2E9955-9F35-4378-BF82-4CEF1CC5BD59}">
      <dsp:nvSpPr>
        <dsp:cNvPr id="0" name=""/>
        <dsp:cNvSpPr/>
      </dsp:nvSpPr>
      <dsp:spPr>
        <a:xfrm>
          <a:off x="2524330" y="249742"/>
          <a:ext cx="1107537" cy="1107537"/>
        </a:xfrm>
        <a:prstGeom prst="teardrop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>
              <a:solidFill>
                <a:schemeClr val="bg1"/>
              </a:solidFill>
            </a:rPr>
            <a:t>Anbeten</a:t>
          </a:r>
        </a:p>
      </dsp:txBody>
      <dsp:txXfrm>
        <a:off x="2686525" y="411937"/>
        <a:ext cx="783147" cy="7831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ABCD-16AB-4538-8ED9-84ACE9A6C214}" type="datetimeFigureOut">
              <a:rPr lang="de-DE" smtClean="0"/>
              <a:t>19.04.2025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8AF6-8618-413B-83FC-1F52B6C9E6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9791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ABCD-16AB-4538-8ED9-84ACE9A6C214}" type="datetimeFigureOut">
              <a:rPr lang="de-DE" smtClean="0"/>
              <a:t>19.04.2025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8AF6-8618-413B-83FC-1F52B6C9E6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0054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ABCD-16AB-4538-8ED9-84ACE9A6C214}" type="datetimeFigureOut">
              <a:rPr lang="de-DE" smtClean="0"/>
              <a:t>19.04.2025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8AF6-8618-413B-83FC-1F52B6C9E6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1392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ABCD-16AB-4538-8ED9-84ACE9A6C214}" type="datetimeFigureOut">
              <a:rPr lang="de-DE" smtClean="0"/>
              <a:t>19.04.2025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8AF6-8618-413B-83FC-1F52B6C9E6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709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ABCD-16AB-4538-8ED9-84ACE9A6C214}" type="datetimeFigureOut">
              <a:rPr lang="de-DE" smtClean="0"/>
              <a:t>19.04.2025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8AF6-8618-413B-83FC-1F52B6C9E6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4564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ABCD-16AB-4538-8ED9-84ACE9A6C214}" type="datetimeFigureOut">
              <a:rPr lang="de-DE" smtClean="0"/>
              <a:t>19.04.2025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8AF6-8618-413B-83FC-1F52B6C9E6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4741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ABCD-16AB-4538-8ED9-84ACE9A6C214}" type="datetimeFigureOut">
              <a:rPr lang="de-DE" smtClean="0"/>
              <a:t>19.04.2025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8AF6-8618-413B-83FC-1F52B6C9E6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8646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ABCD-16AB-4538-8ED9-84ACE9A6C214}" type="datetimeFigureOut">
              <a:rPr lang="de-DE" smtClean="0"/>
              <a:t>19.04.2025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8AF6-8618-413B-83FC-1F52B6C9E6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762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ABCD-16AB-4538-8ED9-84ACE9A6C214}" type="datetimeFigureOut">
              <a:rPr lang="de-DE" smtClean="0"/>
              <a:t>19.04.2025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8AF6-8618-413B-83FC-1F52B6C9E6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52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ABCD-16AB-4538-8ED9-84ACE9A6C214}" type="datetimeFigureOut">
              <a:rPr lang="de-DE" smtClean="0"/>
              <a:t>19.04.2025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8AF6-8618-413B-83FC-1F52B6C9E6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2625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ABCD-16AB-4538-8ED9-84ACE9A6C214}" type="datetimeFigureOut">
              <a:rPr lang="de-DE" smtClean="0"/>
              <a:t>19.04.2025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8AF6-8618-413B-83FC-1F52B6C9E6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132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95ABCD-16AB-4538-8ED9-84ACE9A6C214}" type="datetimeFigureOut">
              <a:rPr lang="de-DE" smtClean="0"/>
              <a:t>19.04.2025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CA8AF6-8618-413B-83FC-1F52B6C9E6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0159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6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A6FBDD9F-3556-8351-4B29-2C4F60A20C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5902567"/>
              </p:ext>
            </p:extLst>
          </p:nvPr>
        </p:nvGraphicFramePr>
        <p:xfrm>
          <a:off x="594360" y="237744"/>
          <a:ext cx="8860536" cy="6291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FEC5A78A-DE42-5BBD-7427-E42B0EFC684C}"/>
              </a:ext>
            </a:extLst>
          </p:cNvPr>
          <p:cNvCxnSpPr/>
          <p:nvPr/>
        </p:nvCxnSpPr>
        <p:spPr>
          <a:xfrm>
            <a:off x="5029200" y="1285875"/>
            <a:ext cx="0" cy="390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feld 4">
            <a:extLst>
              <a:ext uri="{FF2B5EF4-FFF2-40B4-BE49-F238E27FC236}">
                <a16:creationId xmlns:a16="http://schemas.microsoft.com/office/drawing/2014/main" id="{7DA312AE-C2D6-1CE6-36DA-48B12EEEF630}"/>
              </a:ext>
            </a:extLst>
          </p:cNvPr>
          <p:cNvSpPr txBox="1"/>
          <p:nvPr/>
        </p:nvSpPr>
        <p:spPr>
          <a:xfrm>
            <a:off x="4692293" y="1676400"/>
            <a:ext cx="664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Start</a:t>
            </a:r>
          </a:p>
        </p:txBody>
      </p:sp>
      <p:sp>
        <p:nvSpPr>
          <p:cNvPr id="10" name="Bogen 9">
            <a:extLst>
              <a:ext uri="{FF2B5EF4-FFF2-40B4-BE49-F238E27FC236}">
                <a16:creationId xmlns:a16="http://schemas.microsoft.com/office/drawing/2014/main" id="{06AED625-B43D-051E-7EF0-8F7E55260225}"/>
              </a:ext>
            </a:extLst>
          </p:cNvPr>
          <p:cNvSpPr/>
          <p:nvPr/>
        </p:nvSpPr>
        <p:spPr>
          <a:xfrm>
            <a:off x="4186238" y="1481137"/>
            <a:ext cx="2138353" cy="1524000"/>
          </a:xfrm>
          <a:prstGeom prst="arc">
            <a:avLst>
              <a:gd name="adj1" fmla="val 16200000"/>
              <a:gd name="adj2" fmla="val 2002358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57498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BFB4E4C-1E4F-74DA-BDFB-5A49E78913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15535F51-3D69-39F8-F9BF-F8EF86D734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7597867"/>
              </p:ext>
            </p:extLst>
          </p:nvPr>
        </p:nvGraphicFramePr>
        <p:xfrm>
          <a:off x="594360" y="237744"/>
          <a:ext cx="8860536" cy="6291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2" name="Gerader Verbinder 1">
            <a:extLst>
              <a:ext uri="{FF2B5EF4-FFF2-40B4-BE49-F238E27FC236}">
                <a16:creationId xmlns:a16="http://schemas.microsoft.com/office/drawing/2014/main" id="{DA6A00FB-D6BC-BFD7-F3BE-3B8E6E0A2BEC}"/>
              </a:ext>
            </a:extLst>
          </p:cNvPr>
          <p:cNvCxnSpPr/>
          <p:nvPr/>
        </p:nvCxnSpPr>
        <p:spPr>
          <a:xfrm>
            <a:off x="5029200" y="1285875"/>
            <a:ext cx="0" cy="39052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feld 2">
            <a:extLst>
              <a:ext uri="{FF2B5EF4-FFF2-40B4-BE49-F238E27FC236}">
                <a16:creationId xmlns:a16="http://schemas.microsoft.com/office/drawing/2014/main" id="{528B1E80-3102-B00D-2C7E-DCCFBF36B7F5}"/>
              </a:ext>
            </a:extLst>
          </p:cNvPr>
          <p:cNvSpPr txBox="1"/>
          <p:nvPr/>
        </p:nvSpPr>
        <p:spPr>
          <a:xfrm>
            <a:off x="4692293" y="1676400"/>
            <a:ext cx="66466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Start</a:t>
            </a:r>
          </a:p>
        </p:txBody>
      </p:sp>
      <p:sp>
        <p:nvSpPr>
          <p:cNvPr id="5" name="Bogen 4">
            <a:extLst>
              <a:ext uri="{FF2B5EF4-FFF2-40B4-BE49-F238E27FC236}">
                <a16:creationId xmlns:a16="http://schemas.microsoft.com/office/drawing/2014/main" id="{EE28101D-AC25-1BCF-50C2-A1D835801BC0}"/>
              </a:ext>
            </a:extLst>
          </p:cNvPr>
          <p:cNvSpPr/>
          <p:nvPr/>
        </p:nvSpPr>
        <p:spPr>
          <a:xfrm>
            <a:off x="4186238" y="1481137"/>
            <a:ext cx="2138353" cy="1524000"/>
          </a:xfrm>
          <a:prstGeom prst="arc">
            <a:avLst>
              <a:gd name="adj1" fmla="val 16200000"/>
              <a:gd name="adj2" fmla="val 20023583"/>
            </a:avLst>
          </a:prstGeom>
          <a:ln>
            <a:solidFill>
              <a:schemeClr val="bg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868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45</Words>
  <Application>Microsoft Office PowerPoint</Application>
  <PresentationFormat>A4-Papier (210 x 297 mm)</PresentationFormat>
  <Paragraphs>28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Sven Spachmann</dc:creator>
  <cp:lastModifiedBy>Sven Spachmann</cp:lastModifiedBy>
  <cp:revision>6</cp:revision>
  <dcterms:created xsi:type="dcterms:W3CDTF">2024-10-09T12:51:42Z</dcterms:created>
  <dcterms:modified xsi:type="dcterms:W3CDTF">2025-04-19T13:16:03Z</dcterms:modified>
</cp:coreProperties>
</file>